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62" r:id="rId7"/>
    <p:sldId id="263" r:id="rId8"/>
    <p:sldId id="282" r:id="rId9"/>
    <p:sldId id="264" r:id="rId10"/>
    <p:sldId id="265" r:id="rId11"/>
    <p:sldId id="276" r:id="rId12"/>
    <p:sldId id="272" r:id="rId13"/>
    <p:sldId id="274" r:id="rId14"/>
    <p:sldId id="270" r:id="rId15"/>
    <p:sldId id="269" r:id="rId16"/>
    <p:sldId id="279" r:id="rId17"/>
    <p:sldId id="273" r:id="rId18"/>
    <p:sldId id="268" r:id="rId19"/>
    <p:sldId id="266" r:id="rId20"/>
    <p:sldId id="271" r:id="rId21"/>
    <p:sldId id="275" r:id="rId22"/>
    <p:sldId id="277" r:id="rId23"/>
    <p:sldId id="281" r:id="rId24"/>
    <p:sldId id="278" r:id="rId25"/>
    <p:sldId id="280" r:id="rId26"/>
    <p:sldId id="267" r:id="rId27"/>
    <p:sldId id="259" r:id="rId28"/>
    <p:sldId id="260"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69EDBF-6C6F-4CDA-A600-8185B71E5FD8}" v="1" dt="2023-11-01T15:32:26.971"/>
    <p1510:client id="{16234450-288D-425D-A4CE-94D49EA9CF69}" v="259" dt="2023-09-26T21:26:42.725"/>
    <p1510:client id="{993625EB-8588-4520-8E80-BEDBEA71EAD0}" v="2399" dt="2023-09-27T20:08:05.841"/>
    <p1510:client id="{A15AEC02-ED25-0C4D-3D36-BD5805EB0188}" v="2091" vWet="2099" dt="2023-09-26T21:48:47.310"/>
    <p1510:client id="{BF9AE496-4070-4A7E-8117-18BE7FEF255C}" v="124" vWet="126" dt="2023-09-27T19:30:14.037"/>
    <p1510:client id="{CDAA1D69-AE1A-8291-D0CD-6B028E1F6294}" v="315" dt="2023-09-27T13:43:10.418"/>
    <p1510:client id="{F47B4584-0F11-0CEB-9D41-58B7467B3DDB}" v="508" dt="2023-09-27T19:44:31.9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Stewart" userId="S::astewart@dsdmail.net::d1c5e8ed-78be-4753-8886-84c610457194" providerId="AD" clId="Web-{F47B4584-0F11-0CEB-9D41-58B7467B3DDB}"/>
    <pc:docChg chg="modSld">
      <pc:chgData name="Angela Stewart" userId="S::astewart@dsdmail.net::d1c5e8ed-78be-4753-8886-84c610457194" providerId="AD" clId="Web-{F47B4584-0F11-0CEB-9D41-58B7467B3DDB}" dt="2023-09-27T19:45:05.661" v="520" actId="20577"/>
      <pc:docMkLst>
        <pc:docMk/>
      </pc:docMkLst>
      <pc:sldChg chg="modSp">
        <pc:chgData name="Angela Stewart" userId="S::astewart@dsdmail.net::d1c5e8ed-78be-4753-8886-84c610457194" providerId="AD" clId="Web-{F47B4584-0F11-0CEB-9D41-58B7467B3DDB}" dt="2023-09-27T19:45:05.661" v="520" actId="20577"/>
        <pc:sldMkLst>
          <pc:docMk/>
          <pc:sldMk cId="1469272566" sldId="261"/>
        </pc:sldMkLst>
        <pc:graphicFrameChg chg="modGraphic">
          <ac:chgData name="Angela Stewart" userId="S::astewart@dsdmail.net::d1c5e8ed-78be-4753-8886-84c610457194" providerId="AD" clId="Web-{F47B4584-0F11-0CEB-9D41-58B7467B3DDB}" dt="2023-09-27T19:45:05.661" v="520" actId="20577"/>
          <ac:graphicFrameMkLst>
            <pc:docMk/>
            <pc:sldMk cId="1469272566" sldId="261"/>
            <ac:graphicFrameMk id="10" creationId="{CC941829-E96B-A98D-D02B-0A673C82FCC8}"/>
          </ac:graphicFrameMkLst>
        </pc:graphicFrameChg>
      </pc:sldChg>
      <pc:sldChg chg="modSp">
        <pc:chgData name="Angela Stewart" userId="S::astewart@dsdmail.net::d1c5e8ed-78be-4753-8886-84c610457194" providerId="AD" clId="Web-{F47B4584-0F11-0CEB-9D41-58B7467B3DDB}" dt="2023-09-27T19:30:30.178" v="3" actId="1076"/>
        <pc:sldMkLst>
          <pc:docMk/>
          <pc:sldMk cId="200599679" sldId="264"/>
        </pc:sldMkLst>
        <pc:graphicFrameChg chg="mod">
          <ac:chgData name="Angela Stewart" userId="S::astewart@dsdmail.net::d1c5e8ed-78be-4753-8886-84c610457194" providerId="AD" clId="Web-{F47B4584-0F11-0CEB-9D41-58B7467B3DDB}" dt="2023-09-27T19:30:30.178" v="3" actId="1076"/>
          <ac:graphicFrameMkLst>
            <pc:docMk/>
            <pc:sldMk cId="200599679" sldId="264"/>
            <ac:graphicFrameMk id="5" creationId="{09845B47-45B9-D264-CA43-A6F318FF890E}"/>
          </ac:graphicFrameMkLst>
        </pc:graphicFrameChg>
      </pc:sldChg>
      <pc:sldChg chg="modSp">
        <pc:chgData name="Angela Stewart" userId="S::astewart@dsdmail.net::d1c5e8ed-78be-4753-8886-84c610457194" providerId="AD" clId="Web-{F47B4584-0F11-0CEB-9D41-58B7467B3DDB}" dt="2023-09-27T19:44:31.957" v="516" actId="20577"/>
        <pc:sldMkLst>
          <pc:docMk/>
          <pc:sldMk cId="2997287975" sldId="278"/>
        </pc:sldMkLst>
        <pc:spChg chg="mod">
          <ac:chgData name="Angela Stewart" userId="S::astewart@dsdmail.net::d1c5e8ed-78be-4753-8886-84c610457194" providerId="AD" clId="Web-{F47B4584-0F11-0CEB-9D41-58B7467B3DDB}" dt="2023-09-27T19:44:31.957" v="516" actId="20577"/>
          <ac:spMkLst>
            <pc:docMk/>
            <pc:sldMk cId="2997287975" sldId="278"/>
            <ac:spMk id="3" creationId="{1D0029F8-3C1B-4CB1-83D3-882D34CE56D1}"/>
          </ac:spMkLst>
        </pc:spChg>
      </pc:sldChg>
      <pc:sldChg chg="modSp">
        <pc:chgData name="Angela Stewart" userId="S::astewart@dsdmail.net::d1c5e8ed-78be-4753-8886-84c610457194" providerId="AD" clId="Web-{F47B4584-0F11-0CEB-9D41-58B7467B3DDB}" dt="2023-09-27T19:39:55.828" v="182" actId="20577"/>
        <pc:sldMkLst>
          <pc:docMk/>
          <pc:sldMk cId="2245298132" sldId="280"/>
        </pc:sldMkLst>
        <pc:spChg chg="mod">
          <ac:chgData name="Angela Stewart" userId="S::astewart@dsdmail.net::d1c5e8ed-78be-4753-8886-84c610457194" providerId="AD" clId="Web-{F47B4584-0F11-0CEB-9D41-58B7467B3DDB}" dt="2023-09-27T19:39:55.828" v="182" actId="20577"/>
          <ac:spMkLst>
            <pc:docMk/>
            <pc:sldMk cId="2245298132" sldId="280"/>
            <ac:spMk id="3" creationId="{4BD2440F-7FC0-E1F1-EDD1-E5FB272BA558}"/>
          </ac:spMkLst>
        </pc:spChg>
      </pc:sldChg>
    </pc:docChg>
  </pc:docChgLst>
  <pc:docChgLst>
    <pc:chgData name="Angela Stewart" userId="S::astewart@dsdmail.net::d1c5e8ed-78be-4753-8886-84c610457194" providerId="AD" clId="Web-{0769EDBF-6C6F-4CDA-A600-8185B71E5FD8}"/>
    <pc:docChg chg="addSld">
      <pc:chgData name="Angela Stewart" userId="S::astewart@dsdmail.net::d1c5e8ed-78be-4753-8886-84c610457194" providerId="AD" clId="Web-{0769EDBF-6C6F-4CDA-A600-8185B71E5FD8}" dt="2023-11-01T15:32:26.971" v="0"/>
      <pc:docMkLst>
        <pc:docMk/>
      </pc:docMkLst>
      <pc:sldChg chg="new">
        <pc:chgData name="Angela Stewart" userId="S::astewart@dsdmail.net::d1c5e8ed-78be-4753-8886-84c610457194" providerId="AD" clId="Web-{0769EDBF-6C6F-4CDA-A600-8185B71E5FD8}" dt="2023-11-01T15:32:26.971" v="0"/>
        <pc:sldMkLst>
          <pc:docMk/>
          <pc:sldMk cId="2157509719" sldId="282"/>
        </pc:sldMkLst>
      </pc:sldChg>
    </pc:docChg>
  </pc:docChgLst>
  <pc:docChgLst>
    <pc:chgData name="Jennifer Dimon" userId="S::jdimon@dsdmail.net::e42b7cee-9216-4010-8a8f-83080f48f1ed" providerId="AD" clId="Web-{CDAA1D69-AE1A-8291-D0CD-6B028E1F6294}"/>
    <pc:docChg chg="modSld">
      <pc:chgData name="Jennifer Dimon" userId="S::jdimon@dsdmail.net::e42b7cee-9216-4010-8a8f-83080f48f1ed" providerId="AD" clId="Web-{CDAA1D69-AE1A-8291-D0CD-6B028E1F6294}" dt="2023-09-27T13:43:08.949" v="158" actId="20577"/>
      <pc:docMkLst>
        <pc:docMk/>
      </pc:docMkLst>
      <pc:sldChg chg="modSp">
        <pc:chgData name="Jennifer Dimon" userId="S::jdimon@dsdmail.net::e42b7cee-9216-4010-8a8f-83080f48f1ed" providerId="AD" clId="Web-{CDAA1D69-AE1A-8291-D0CD-6B028E1F6294}" dt="2023-09-27T13:42:33.402" v="135" actId="20577"/>
        <pc:sldMkLst>
          <pc:docMk/>
          <pc:sldMk cId="2513718182" sldId="266"/>
        </pc:sldMkLst>
        <pc:spChg chg="mod">
          <ac:chgData name="Jennifer Dimon" userId="S::jdimon@dsdmail.net::e42b7cee-9216-4010-8a8f-83080f48f1ed" providerId="AD" clId="Web-{CDAA1D69-AE1A-8291-D0CD-6B028E1F6294}" dt="2023-09-27T13:42:33.402" v="135" actId="20577"/>
          <ac:spMkLst>
            <pc:docMk/>
            <pc:sldMk cId="2513718182" sldId="266"/>
            <ac:spMk id="5" creationId="{57912F5C-F98D-A8D8-E3B8-CE66A0882DDC}"/>
          </ac:spMkLst>
        </pc:spChg>
        <pc:spChg chg="mod">
          <ac:chgData name="Jennifer Dimon" userId="S::jdimon@dsdmail.net::e42b7cee-9216-4010-8a8f-83080f48f1ed" providerId="AD" clId="Web-{CDAA1D69-AE1A-8291-D0CD-6B028E1F6294}" dt="2023-09-27T13:41:50.854" v="25" actId="20577"/>
          <ac:spMkLst>
            <pc:docMk/>
            <pc:sldMk cId="2513718182" sldId="266"/>
            <ac:spMk id="8" creationId="{98923889-A5E5-525A-FE48-0AD6C2029D00}"/>
          </ac:spMkLst>
        </pc:spChg>
      </pc:sldChg>
      <pc:sldChg chg="modSp">
        <pc:chgData name="Jennifer Dimon" userId="S::jdimon@dsdmail.net::e42b7cee-9216-4010-8a8f-83080f48f1ed" providerId="AD" clId="Web-{CDAA1D69-AE1A-8291-D0CD-6B028E1F6294}" dt="2023-09-27T13:43:08.949" v="158" actId="20577"/>
        <pc:sldMkLst>
          <pc:docMk/>
          <pc:sldMk cId="3923312427" sldId="277"/>
        </pc:sldMkLst>
        <pc:spChg chg="mod">
          <ac:chgData name="Jennifer Dimon" userId="S::jdimon@dsdmail.net::e42b7cee-9216-4010-8a8f-83080f48f1ed" providerId="AD" clId="Web-{CDAA1D69-AE1A-8291-D0CD-6B028E1F6294}" dt="2023-09-27T13:43:08.949" v="158" actId="20577"/>
          <ac:spMkLst>
            <pc:docMk/>
            <pc:sldMk cId="3923312427" sldId="277"/>
            <ac:spMk id="12" creationId="{C689404A-2F64-AB72-FAB5-116170E6CD75}"/>
          </ac:spMkLst>
        </pc:spChg>
      </pc:sldChg>
    </pc:docChg>
  </pc:docChgLst>
  <pc:docChgLst>
    <pc:chgData name="Jennifer Dimon" userId="S::jdimon@dsdmail.net::e42b7cee-9216-4010-8a8f-83080f48f1ed" providerId="AD" clId="Web-{D5670213-4BD0-C63A-7CAD-33223664C619}"/>
    <pc:docChg chg="addSld modSld">
      <pc:chgData name="Jennifer Dimon" userId="S::jdimon@dsdmail.net::e42b7cee-9216-4010-8a8f-83080f48f1ed" providerId="AD" clId="Web-{D5670213-4BD0-C63A-7CAD-33223664C619}" dt="2023-09-26T18:15:17.343" v="482" actId="20577"/>
      <pc:docMkLst>
        <pc:docMk/>
      </pc:docMkLst>
      <pc:sldChg chg="modSp">
        <pc:chgData name="Jennifer Dimon" userId="S::jdimon@dsdmail.net::e42b7cee-9216-4010-8a8f-83080f48f1ed" providerId="AD" clId="Web-{D5670213-4BD0-C63A-7CAD-33223664C619}" dt="2023-09-26T15:29:48.571" v="0" actId="14100"/>
        <pc:sldMkLst>
          <pc:docMk/>
          <pc:sldMk cId="2015704632" sldId="258"/>
        </pc:sldMkLst>
        <pc:spChg chg="mod">
          <ac:chgData name="Jennifer Dimon" userId="S::jdimon@dsdmail.net::e42b7cee-9216-4010-8a8f-83080f48f1ed" providerId="AD" clId="Web-{D5670213-4BD0-C63A-7CAD-33223664C619}" dt="2023-09-26T15:29:48.571" v="0" actId="14100"/>
          <ac:spMkLst>
            <pc:docMk/>
            <pc:sldMk cId="2015704632" sldId="258"/>
            <ac:spMk id="3" creationId="{E61A6CC4-A15B-73C3-46C9-A6A48D44DFD9}"/>
          </ac:spMkLst>
        </pc:spChg>
      </pc:sldChg>
      <pc:sldChg chg="addSp delSp modSp add replId addAnim">
        <pc:chgData name="Jennifer Dimon" userId="S::jdimon@dsdmail.net::e42b7cee-9216-4010-8a8f-83080f48f1ed" providerId="AD" clId="Web-{D5670213-4BD0-C63A-7CAD-33223664C619}" dt="2023-09-26T18:15:17.343" v="482" actId="20577"/>
        <pc:sldMkLst>
          <pc:docMk/>
          <pc:sldMk cId="2513718182" sldId="266"/>
        </pc:sldMkLst>
        <pc:spChg chg="del">
          <ac:chgData name="Jennifer Dimon" userId="S::jdimon@dsdmail.net::e42b7cee-9216-4010-8a8f-83080f48f1ed" providerId="AD" clId="Web-{D5670213-4BD0-C63A-7CAD-33223664C619}" dt="2023-09-26T15:30:49.822" v="3"/>
          <ac:spMkLst>
            <pc:docMk/>
            <pc:sldMk cId="2513718182" sldId="266"/>
            <ac:spMk id="3" creationId="{E61A6CC4-A15B-73C3-46C9-A6A48D44DFD9}"/>
          </ac:spMkLst>
        </pc:spChg>
        <pc:spChg chg="add del mod">
          <ac:chgData name="Jennifer Dimon" userId="S::jdimon@dsdmail.net::e42b7cee-9216-4010-8a8f-83080f48f1ed" providerId="AD" clId="Web-{D5670213-4BD0-C63A-7CAD-33223664C619}" dt="2023-09-26T18:15:17.343" v="482" actId="20577"/>
          <ac:spMkLst>
            <pc:docMk/>
            <pc:sldMk cId="2513718182" sldId="266"/>
            <ac:spMk id="5" creationId="{57912F5C-F98D-A8D8-E3B8-CE66A0882DDC}"/>
          </ac:spMkLst>
        </pc:spChg>
        <pc:picChg chg="add mod">
          <ac:chgData name="Jennifer Dimon" userId="S::jdimon@dsdmail.net::e42b7cee-9216-4010-8a8f-83080f48f1ed" providerId="AD" clId="Web-{D5670213-4BD0-C63A-7CAD-33223664C619}" dt="2023-09-26T16:42:13.263" v="18" actId="1076"/>
          <ac:picMkLst>
            <pc:docMk/>
            <pc:sldMk cId="2513718182" sldId="266"/>
            <ac:picMk id="3" creationId="{1129174B-5FAD-BDB0-C3AA-6B71294D63BF}"/>
          </ac:picMkLst>
        </pc:picChg>
        <pc:picChg chg="add mod">
          <ac:chgData name="Jennifer Dimon" userId="S::jdimon@dsdmail.net::e42b7cee-9216-4010-8a8f-83080f48f1ed" providerId="AD" clId="Web-{D5670213-4BD0-C63A-7CAD-33223664C619}" dt="2023-09-26T16:38:14.102" v="12" actId="1076"/>
          <ac:picMkLst>
            <pc:docMk/>
            <pc:sldMk cId="2513718182" sldId="266"/>
            <ac:picMk id="4" creationId="{702DAE59-3146-A43A-50AD-8256BDD57267}"/>
          </ac:picMkLst>
        </pc:picChg>
      </pc:sldChg>
      <pc:sldChg chg="addSp modSp add replId">
        <pc:chgData name="Jennifer Dimon" userId="S::jdimon@dsdmail.net::e42b7cee-9216-4010-8a8f-83080f48f1ed" providerId="AD" clId="Web-{D5670213-4BD0-C63A-7CAD-33223664C619}" dt="2023-09-26T16:44:57.423" v="231" actId="20577"/>
        <pc:sldMkLst>
          <pc:docMk/>
          <pc:sldMk cId="2828417439" sldId="267"/>
        </pc:sldMkLst>
        <pc:spChg chg="mod">
          <ac:chgData name="Jennifer Dimon" userId="S::jdimon@dsdmail.net::e42b7cee-9216-4010-8a8f-83080f48f1ed" providerId="AD" clId="Web-{D5670213-4BD0-C63A-7CAD-33223664C619}" dt="2023-09-26T16:44:57.423" v="231" actId="20577"/>
          <ac:spMkLst>
            <pc:docMk/>
            <pc:sldMk cId="2828417439" sldId="267"/>
            <ac:spMk id="3" creationId="{E61A6CC4-A15B-73C3-46C9-A6A48D44DFD9}"/>
          </ac:spMkLst>
        </pc:spChg>
        <pc:spChg chg="add">
          <ac:chgData name="Jennifer Dimon" userId="S::jdimon@dsdmail.net::e42b7cee-9216-4010-8a8f-83080f48f1ed" providerId="AD" clId="Web-{D5670213-4BD0-C63A-7CAD-33223664C619}" dt="2023-09-26T16:42:38.889" v="19"/>
          <ac:spMkLst>
            <pc:docMk/>
            <pc:sldMk cId="2828417439" sldId="267"/>
            <ac:spMk id="4" creationId="{A019309B-225C-E910-59E2-30F692E8D555}"/>
          </ac:spMkLst>
        </pc:spChg>
      </pc:sldChg>
    </pc:docChg>
  </pc:docChgLst>
  <pc:docChgLst>
    <pc:chgData name="Angela Stewart" userId="S::astewart@dsdmail.net::d1c5e8ed-78be-4753-8886-84c610457194" providerId="AD" clId="Web-{94A0D099-EDD1-4EB6-9200-940D50079C6A}"/>
    <pc:docChg chg="modSld">
      <pc:chgData name="Angela Stewart" userId="S::astewart@dsdmail.net::d1c5e8ed-78be-4753-8886-84c610457194" providerId="AD" clId="Web-{94A0D099-EDD1-4EB6-9200-940D50079C6A}" dt="2023-09-22T20:08:41.341" v="12" actId="20577"/>
      <pc:docMkLst>
        <pc:docMk/>
      </pc:docMkLst>
      <pc:sldChg chg="modSp">
        <pc:chgData name="Angela Stewart" userId="S::astewart@dsdmail.net::d1c5e8ed-78be-4753-8886-84c610457194" providerId="AD" clId="Web-{94A0D099-EDD1-4EB6-9200-940D50079C6A}" dt="2023-09-22T20:08:15.184" v="0" actId="1076"/>
        <pc:sldMkLst>
          <pc:docMk/>
          <pc:sldMk cId="110227637" sldId="262"/>
        </pc:sldMkLst>
        <pc:spChg chg="mod">
          <ac:chgData name="Angela Stewart" userId="S::astewart@dsdmail.net::d1c5e8ed-78be-4753-8886-84c610457194" providerId="AD" clId="Web-{94A0D099-EDD1-4EB6-9200-940D50079C6A}" dt="2023-09-22T20:08:15.184" v="0" actId="1076"/>
          <ac:spMkLst>
            <pc:docMk/>
            <pc:sldMk cId="110227637" sldId="262"/>
            <ac:spMk id="5" creationId="{9E9C52E4-E5B6-A3C6-33BF-74E6992C80A8}"/>
          </ac:spMkLst>
        </pc:spChg>
      </pc:sldChg>
      <pc:sldChg chg="modSp">
        <pc:chgData name="Angela Stewart" userId="S::astewart@dsdmail.net::d1c5e8ed-78be-4753-8886-84c610457194" providerId="AD" clId="Web-{94A0D099-EDD1-4EB6-9200-940D50079C6A}" dt="2023-09-22T20:08:41.341" v="12" actId="20577"/>
        <pc:sldMkLst>
          <pc:docMk/>
          <pc:sldMk cId="1781908050" sldId="263"/>
        </pc:sldMkLst>
        <pc:spChg chg="mod">
          <ac:chgData name="Angela Stewart" userId="S::astewart@dsdmail.net::d1c5e8ed-78be-4753-8886-84c610457194" providerId="AD" clId="Web-{94A0D099-EDD1-4EB6-9200-940D50079C6A}" dt="2023-09-22T20:08:41.341" v="12" actId="20577"/>
          <ac:spMkLst>
            <pc:docMk/>
            <pc:sldMk cId="1781908050" sldId="263"/>
            <ac:spMk id="3" creationId="{52F36320-F1C7-168D-8726-88C0B3F7CFED}"/>
          </ac:spMkLst>
        </pc:spChg>
      </pc:sldChg>
    </pc:docChg>
  </pc:docChgLst>
  <pc:docChgLst>
    <pc:chgData name="Alicia Yost" userId="S::ayost@dsdmail.net::430cfc1a-2d88-427a-98d0-d4064fd28c1f" providerId="AD" clId="Web-{16234450-288D-425D-A4CE-94D49EA9CF69}"/>
    <pc:docChg chg="addSld modSld sldOrd">
      <pc:chgData name="Alicia Yost" userId="S::ayost@dsdmail.net::430cfc1a-2d88-427a-98d0-d4064fd28c1f" providerId="AD" clId="Web-{16234450-288D-425D-A4CE-94D49EA9CF69}" dt="2023-09-26T21:26:43.553" v="320"/>
      <pc:docMkLst>
        <pc:docMk/>
      </pc:docMkLst>
      <pc:sldChg chg="addSp modSp mod setBg addAnim">
        <pc:chgData name="Alicia Yost" userId="S::ayost@dsdmail.net::430cfc1a-2d88-427a-98d0-d4064fd28c1f" providerId="AD" clId="Web-{16234450-288D-425D-A4CE-94D49EA9CF69}" dt="2023-09-26T20:50:53.215" v="3"/>
        <pc:sldMkLst>
          <pc:docMk/>
          <pc:sldMk cId="109857222" sldId="256"/>
        </pc:sldMkLst>
        <pc:spChg chg="mod">
          <ac:chgData name="Alicia Yost" userId="S::ayost@dsdmail.net::430cfc1a-2d88-427a-98d0-d4064fd28c1f" providerId="AD" clId="Web-{16234450-288D-425D-A4CE-94D49EA9CF69}" dt="2023-09-26T20:50:53.215" v="1"/>
          <ac:spMkLst>
            <pc:docMk/>
            <pc:sldMk cId="109857222" sldId="256"/>
            <ac:spMk id="2" creationId="{00000000-0000-0000-0000-000000000000}"/>
          </ac:spMkLst>
        </pc:spChg>
        <pc:spChg chg="mod">
          <ac:chgData name="Alicia Yost" userId="S::ayost@dsdmail.net::430cfc1a-2d88-427a-98d0-d4064fd28c1f" providerId="AD" clId="Web-{16234450-288D-425D-A4CE-94D49EA9CF69}" dt="2023-09-26T20:50:53.215" v="1"/>
          <ac:spMkLst>
            <pc:docMk/>
            <pc:sldMk cId="109857222" sldId="256"/>
            <ac:spMk id="3" creationId="{00000000-0000-0000-0000-000000000000}"/>
          </ac:spMkLst>
        </pc:spChg>
        <pc:spChg chg="add">
          <ac:chgData name="Alicia Yost" userId="S::ayost@dsdmail.net::430cfc1a-2d88-427a-98d0-d4064fd28c1f" providerId="AD" clId="Web-{16234450-288D-425D-A4CE-94D49EA9CF69}" dt="2023-09-26T20:50:53.215" v="1"/>
          <ac:spMkLst>
            <pc:docMk/>
            <pc:sldMk cId="109857222" sldId="256"/>
            <ac:spMk id="9" creationId="{5A59F003-E00A-43F9-91DC-CC54E3B87466}"/>
          </ac:spMkLst>
        </pc:spChg>
        <pc:spChg chg="add">
          <ac:chgData name="Alicia Yost" userId="S::ayost@dsdmail.net::430cfc1a-2d88-427a-98d0-d4064fd28c1f" providerId="AD" clId="Web-{16234450-288D-425D-A4CE-94D49EA9CF69}" dt="2023-09-26T20:50:53.215" v="1"/>
          <ac:spMkLst>
            <pc:docMk/>
            <pc:sldMk cId="109857222" sldId="256"/>
            <ac:spMk id="11" creationId="{D74A4382-E3AD-430A-9A1F-DFA3E0E77A7D}"/>
          </ac:spMkLst>
        </pc:spChg>
        <pc:spChg chg="add">
          <ac:chgData name="Alicia Yost" userId="S::ayost@dsdmail.net::430cfc1a-2d88-427a-98d0-d4064fd28c1f" providerId="AD" clId="Web-{16234450-288D-425D-A4CE-94D49EA9CF69}" dt="2023-09-26T20:50:53.215" v="1"/>
          <ac:spMkLst>
            <pc:docMk/>
            <pc:sldMk cId="109857222" sldId="256"/>
            <ac:spMk id="13" creationId="{79F40191-0F44-4FD1-82CC-ACB507C14BE6}"/>
          </ac:spMkLst>
        </pc:spChg>
        <pc:picChg chg="add">
          <ac:chgData name="Alicia Yost" userId="S::ayost@dsdmail.net::430cfc1a-2d88-427a-98d0-d4064fd28c1f" providerId="AD" clId="Web-{16234450-288D-425D-A4CE-94D49EA9CF69}" dt="2023-09-26T20:50:53.215" v="1"/>
          <ac:picMkLst>
            <pc:docMk/>
            <pc:sldMk cId="109857222" sldId="256"/>
            <ac:picMk id="5" creationId="{34EFDA2B-0CAA-EBB0-4B72-F418293488AE}"/>
          </ac:picMkLst>
        </pc:picChg>
      </pc:sldChg>
      <pc:sldChg chg="addSp delSp modSp">
        <pc:chgData name="Alicia Yost" userId="S::ayost@dsdmail.net::430cfc1a-2d88-427a-98d0-d4064fd28c1f" providerId="AD" clId="Web-{16234450-288D-425D-A4CE-94D49EA9CF69}" dt="2023-09-26T21:03:05.151" v="101" actId="20577"/>
        <pc:sldMkLst>
          <pc:docMk/>
          <pc:sldMk cId="420189715" sldId="257"/>
        </pc:sldMkLst>
        <pc:spChg chg="mod">
          <ac:chgData name="Alicia Yost" userId="S::ayost@dsdmail.net::430cfc1a-2d88-427a-98d0-d4064fd28c1f" providerId="AD" clId="Web-{16234450-288D-425D-A4CE-94D49EA9CF69}" dt="2023-09-26T21:03:05.151" v="101" actId="20577"/>
          <ac:spMkLst>
            <pc:docMk/>
            <pc:sldMk cId="420189715" sldId="257"/>
            <ac:spMk id="2" creationId="{CAC31942-496D-3F38-AFCA-64D7BA25629D}"/>
          </ac:spMkLst>
        </pc:spChg>
        <pc:spChg chg="del">
          <ac:chgData name="Alicia Yost" userId="S::ayost@dsdmail.net::430cfc1a-2d88-427a-98d0-d4064fd28c1f" providerId="AD" clId="Web-{16234450-288D-425D-A4CE-94D49EA9CF69}" dt="2023-09-26T20:51:12.591" v="4"/>
          <ac:spMkLst>
            <pc:docMk/>
            <pc:sldMk cId="420189715" sldId="257"/>
            <ac:spMk id="3" creationId="{1481422F-BD91-9594-DAA4-04C640EF6BCE}"/>
          </ac:spMkLst>
        </pc:spChg>
        <pc:graphicFrameChg chg="add">
          <ac:chgData name="Alicia Yost" userId="S::ayost@dsdmail.net::430cfc1a-2d88-427a-98d0-d4064fd28c1f" providerId="AD" clId="Web-{16234450-288D-425D-A4CE-94D49EA9CF69}" dt="2023-09-26T20:51:12.591" v="4"/>
          <ac:graphicFrameMkLst>
            <pc:docMk/>
            <pc:sldMk cId="420189715" sldId="257"/>
            <ac:graphicFrameMk id="5" creationId="{8875FF81-8436-5CA2-460E-D05BAFF577AF}"/>
          </ac:graphicFrameMkLst>
        </pc:graphicFrameChg>
      </pc:sldChg>
      <pc:sldChg chg="modSp">
        <pc:chgData name="Alicia Yost" userId="S::ayost@dsdmail.net::430cfc1a-2d88-427a-98d0-d4064fd28c1f" providerId="AD" clId="Web-{16234450-288D-425D-A4CE-94D49EA9CF69}" dt="2023-09-26T21:23:20.283" v="317" actId="20577"/>
        <pc:sldMkLst>
          <pc:docMk/>
          <pc:sldMk cId="3802430561" sldId="259"/>
        </pc:sldMkLst>
        <pc:spChg chg="mod">
          <ac:chgData name="Alicia Yost" userId="S::ayost@dsdmail.net::430cfc1a-2d88-427a-98d0-d4064fd28c1f" providerId="AD" clId="Web-{16234450-288D-425D-A4CE-94D49EA9CF69}" dt="2023-09-26T21:22:48.861" v="276" actId="20577"/>
          <ac:spMkLst>
            <pc:docMk/>
            <pc:sldMk cId="3802430561" sldId="259"/>
            <ac:spMk id="2" creationId="{898EC029-EF13-24C5-953F-73E0051C5C20}"/>
          </ac:spMkLst>
        </pc:spChg>
        <pc:spChg chg="mod">
          <ac:chgData name="Alicia Yost" userId="S::ayost@dsdmail.net::430cfc1a-2d88-427a-98d0-d4064fd28c1f" providerId="AD" clId="Web-{16234450-288D-425D-A4CE-94D49EA9CF69}" dt="2023-09-26T21:23:20.283" v="317" actId="20577"/>
          <ac:spMkLst>
            <pc:docMk/>
            <pc:sldMk cId="3802430561" sldId="259"/>
            <ac:spMk id="3" creationId="{616DE8CA-7EAD-A17E-5AED-4048A94417D6}"/>
          </ac:spMkLst>
        </pc:spChg>
      </pc:sldChg>
      <pc:sldChg chg="addSp delSp modSp mod setBg">
        <pc:chgData name="Alicia Yost" userId="S::ayost@dsdmail.net::430cfc1a-2d88-427a-98d0-d4064fd28c1f" providerId="AD" clId="Web-{16234450-288D-425D-A4CE-94D49EA9CF69}" dt="2023-09-26T20:56:14.924" v="44"/>
        <pc:sldMkLst>
          <pc:docMk/>
          <pc:sldMk cId="1181700076" sldId="260"/>
        </pc:sldMkLst>
        <pc:spChg chg="mod">
          <ac:chgData name="Alicia Yost" userId="S::ayost@dsdmail.net::430cfc1a-2d88-427a-98d0-d4064fd28c1f" providerId="AD" clId="Web-{16234450-288D-425D-A4CE-94D49EA9CF69}" dt="2023-09-26T20:56:14.924" v="44"/>
          <ac:spMkLst>
            <pc:docMk/>
            <pc:sldMk cId="1181700076" sldId="260"/>
            <ac:spMk id="2" creationId="{B21367B8-CD6C-6C0C-7259-0393A280C2A3}"/>
          </ac:spMkLst>
        </pc:spChg>
        <pc:spChg chg="del">
          <ac:chgData name="Alicia Yost" userId="S::ayost@dsdmail.net::430cfc1a-2d88-427a-98d0-d4064fd28c1f" providerId="AD" clId="Web-{16234450-288D-425D-A4CE-94D49EA9CF69}" dt="2023-09-26T20:56:14.924" v="44"/>
          <ac:spMkLst>
            <pc:docMk/>
            <pc:sldMk cId="1181700076" sldId="260"/>
            <ac:spMk id="3" creationId="{7541A507-A77C-8C80-1EAA-ADBDEDC1625C}"/>
          </ac:spMkLst>
        </pc:spChg>
        <pc:spChg chg="add">
          <ac:chgData name="Alicia Yost" userId="S::ayost@dsdmail.net::430cfc1a-2d88-427a-98d0-d4064fd28c1f" providerId="AD" clId="Web-{16234450-288D-425D-A4CE-94D49EA9CF69}" dt="2023-09-26T20:56:14.924" v="44"/>
          <ac:spMkLst>
            <pc:docMk/>
            <pc:sldMk cId="1181700076" sldId="260"/>
            <ac:spMk id="9" creationId="{0C541B88-1AE9-40C3-AFD5-967787C1979F}"/>
          </ac:spMkLst>
        </pc:spChg>
        <pc:spChg chg="add">
          <ac:chgData name="Alicia Yost" userId="S::ayost@dsdmail.net::430cfc1a-2d88-427a-98d0-d4064fd28c1f" providerId="AD" clId="Web-{16234450-288D-425D-A4CE-94D49EA9CF69}" dt="2023-09-26T20:56:14.924" v="44"/>
          <ac:spMkLst>
            <pc:docMk/>
            <pc:sldMk cId="1181700076" sldId="260"/>
            <ac:spMk id="11" creationId="{E5F17139-31EE-46AC-B04F-DBBD852DD6CB}"/>
          </ac:spMkLst>
        </pc:spChg>
        <pc:spChg chg="add">
          <ac:chgData name="Alicia Yost" userId="S::ayost@dsdmail.net::430cfc1a-2d88-427a-98d0-d4064fd28c1f" providerId="AD" clId="Web-{16234450-288D-425D-A4CE-94D49EA9CF69}" dt="2023-09-26T20:56:14.924" v="44"/>
          <ac:spMkLst>
            <pc:docMk/>
            <pc:sldMk cId="1181700076" sldId="260"/>
            <ac:spMk id="17" creationId="{89D16701-DA76-4F72-BB63-E2C3FFBDFE0F}"/>
          </ac:spMkLst>
        </pc:spChg>
        <pc:spChg chg="add">
          <ac:chgData name="Alicia Yost" userId="S::ayost@dsdmail.net::430cfc1a-2d88-427a-98d0-d4064fd28c1f" providerId="AD" clId="Web-{16234450-288D-425D-A4CE-94D49EA9CF69}" dt="2023-09-26T20:56:14.924" v="44"/>
          <ac:spMkLst>
            <pc:docMk/>
            <pc:sldMk cId="1181700076" sldId="260"/>
            <ac:spMk id="19" creationId="{1CC28BE1-9DC6-43FE-9582-39F091098D77}"/>
          </ac:spMkLst>
        </pc:spChg>
        <pc:grpChg chg="add">
          <ac:chgData name="Alicia Yost" userId="S::ayost@dsdmail.net::430cfc1a-2d88-427a-98d0-d4064fd28c1f" providerId="AD" clId="Web-{16234450-288D-425D-A4CE-94D49EA9CF69}" dt="2023-09-26T20:56:14.924" v="44"/>
          <ac:grpSpMkLst>
            <pc:docMk/>
            <pc:sldMk cId="1181700076" sldId="260"/>
            <ac:grpSpMk id="13" creationId="{7CF625D3-71A3-4F30-A096-8EF334E959D0}"/>
          </ac:grpSpMkLst>
        </pc:grpChg>
        <pc:grpChg chg="add">
          <ac:chgData name="Alicia Yost" userId="S::ayost@dsdmail.net::430cfc1a-2d88-427a-98d0-d4064fd28c1f" providerId="AD" clId="Web-{16234450-288D-425D-A4CE-94D49EA9CF69}" dt="2023-09-26T20:56:14.924" v="44"/>
          <ac:grpSpMkLst>
            <pc:docMk/>
            <pc:sldMk cId="1181700076" sldId="260"/>
            <ac:grpSpMk id="21" creationId="{AF9AF3F3-CE0C-4125-BDD7-346487FA0B40}"/>
          </ac:grpSpMkLst>
        </pc:grpChg>
        <pc:graphicFrameChg chg="add">
          <ac:chgData name="Alicia Yost" userId="S::ayost@dsdmail.net::430cfc1a-2d88-427a-98d0-d4064fd28c1f" providerId="AD" clId="Web-{16234450-288D-425D-A4CE-94D49EA9CF69}" dt="2023-09-26T20:56:14.924" v="44"/>
          <ac:graphicFrameMkLst>
            <pc:docMk/>
            <pc:sldMk cId="1181700076" sldId="260"/>
            <ac:graphicFrameMk id="5" creationId="{5B34BB29-DDF2-5CA8-BA4F-EA8D1D6310CF}"/>
          </ac:graphicFrameMkLst>
        </pc:graphicFrameChg>
      </pc:sldChg>
      <pc:sldChg chg="addSp delSp modSp mod setBg">
        <pc:chgData name="Alicia Yost" userId="S::ayost@dsdmail.net::430cfc1a-2d88-427a-98d0-d4064fd28c1f" providerId="AD" clId="Web-{16234450-288D-425D-A4CE-94D49EA9CF69}" dt="2023-09-26T21:02:38.260" v="97" actId="20577"/>
        <pc:sldMkLst>
          <pc:docMk/>
          <pc:sldMk cId="1469272566" sldId="261"/>
        </pc:sldMkLst>
        <pc:spChg chg="mod">
          <ac:chgData name="Alicia Yost" userId="S::ayost@dsdmail.net::430cfc1a-2d88-427a-98d0-d4064fd28c1f" providerId="AD" clId="Web-{16234450-288D-425D-A4CE-94D49EA9CF69}" dt="2023-09-26T21:01:36.712" v="69"/>
          <ac:spMkLst>
            <pc:docMk/>
            <pc:sldMk cId="1469272566" sldId="261"/>
            <ac:spMk id="2" creationId="{8E9ED9A0-9F4C-9924-7B0F-25A02F4587C8}"/>
          </ac:spMkLst>
        </pc:spChg>
        <pc:spChg chg="add del mod">
          <ac:chgData name="Alicia Yost" userId="S::ayost@dsdmail.net::430cfc1a-2d88-427a-98d0-d4064fd28c1f" providerId="AD" clId="Web-{16234450-288D-425D-A4CE-94D49EA9CF69}" dt="2023-09-26T21:01:36.712" v="69"/>
          <ac:spMkLst>
            <pc:docMk/>
            <pc:sldMk cId="1469272566" sldId="261"/>
            <ac:spMk id="3" creationId="{B4601CE9-7D7F-4F1F-5EE4-9A8E1B538693}"/>
          </ac:spMkLst>
        </pc:spChg>
        <pc:spChg chg="add">
          <ac:chgData name="Alicia Yost" userId="S::ayost@dsdmail.net::430cfc1a-2d88-427a-98d0-d4064fd28c1f" providerId="AD" clId="Web-{16234450-288D-425D-A4CE-94D49EA9CF69}" dt="2023-09-26T21:01:36.712" v="69"/>
          <ac:spMkLst>
            <pc:docMk/>
            <pc:sldMk cId="1469272566" sldId="261"/>
            <ac:spMk id="6" creationId="{A7AE9375-4664-4DB2-922D-2782A6E439AC}"/>
          </ac:spMkLst>
        </pc:spChg>
        <pc:spChg chg="add del">
          <ac:chgData name="Alicia Yost" userId="S::ayost@dsdmail.net::430cfc1a-2d88-427a-98d0-d4064fd28c1f" providerId="AD" clId="Web-{16234450-288D-425D-A4CE-94D49EA9CF69}" dt="2023-09-26T21:01:30.899" v="68"/>
          <ac:spMkLst>
            <pc:docMk/>
            <pc:sldMk cId="1469272566" sldId="261"/>
            <ac:spMk id="9" creationId="{A7AE9375-4664-4DB2-922D-2782A6E439AC}"/>
          </ac:spMkLst>
        </pc:spChg>
        <pc:spChg chg="add del">
          <ac:chgData name="Alicia Yost" userId="S::ayost@dsdmail.net::430cfc1a-2d88-427a-98d0-d4064fd28c1f" providerId="AD" clId="Web-{16234450-288D-425D-A4CE-94D49EA9CF69}" dt="2023-09-26T21:01:20.711" v="63"/>
          <ac:spMkLst>
            <pc:docMk/>
            <pc:sldMk cId="1469272566" sldId="261"/>
            <ac:spMk id="18" creationId="{45D37F4E-DDB4-456B-97E0-9937730A039F}"/>
          </ac:spMkLst>
        </pc:spChg>
        <pc:spChg chg="add del">
          <ac:chgData name="Alicia Yost" userId="S::ayost@dsdmail.net::430cfc1a-2d88-427a-98d0-d4064fd28c1f" providerId="AD" clId="Web-{16234450-288D-425D-A4CE-94D49EA9CF69}" dt="2023-09-26T21:01:20.711" v="63"/>
          <ac:spMkLst>
            <pc:docMk/>
            <pc:sldMk cId="1469272566" sldId="261"/>
            <ac:spMk id="20" creationId="{B2DD41CD-8F47-4F56-AD12-4E2FF7696987}"/>
          </ac:spMkLst>
        </pc:spChg>
        <pc:graphicFrameChg chg="add del mod modGraphic">
          <ac:chgData name="Alicia Yost" userId="S::ayost@dsdmail.net::430cfc1a-2d88-427a-98d0-d4064fd28c1f" providerId="AD" clId="Web-{16234450-288D-425D-A4CE-94D49EA9CF69}" dt="2023-09-26T21:01:30.899" v="68"/>
          <ac:graphicFrameMkLst>
            <pc:docMk/>
            <pc:sldMk cId="1469272566" sldId="261"/>
            <ac:graphicFrameMk id="5" creationId="{9F475B18-70E4-45F5-EDB5-2FB543A3C394}"/>
          </ac:graphicFrameMkLst>
        </pc:graphicFrameChg>
        <pc:graphicFrameChg chg="add modGraphic">
          <ac:chgData name="Alicia Yost" userId="S::ayost@dsdmail.net::430cfc1a-2d88-427a-98d0-d4064fd28c1f" providerId="AD" clId="Web-{16234450-288D-425D-A4CE-94D49EA9CF69}" dt="2023-09-26T21:02:38.260" v="97" actId="20577"/>
          <ac:graphicFrameMkLst>
            <pc:docMk/>
            <pc:sldMk cId="1469272566" sldId="261"/>
            <ac:graphicFrameMk id="10" creationId="{CC941829-E96B-A98D-D02B-0A673C82FCC8}"/>
          </ac:graphicFrameMkLst>
        </pc:graphicFrameChg>
        <pc:cxnChg chg="add">
          <ac:chgData name="Alicia Yost" userId="S::ayost@dsdmail.net::430cfc1a-2d88-427a-98d0-d4064fd28c1f" providerId="AD" clId="Web-{16234450-288D-425D-A4CE-94D49EA9CF69}" dt="2023-09-26T21:01:36.712" v="69"/>
          <ac:cxnSpMkLst>
            <pc:docMk/>
            <pc:sldMk cId="1469272566" sldId="261"/>
            <ac:cxnSpMk id="7" creationId="{EE504C98-6397-41C1-A8D8-2D9C4ED307E0}"/>
          </ac:cxnSpMkLst>
        </pc:cxnChg>
        <pc:cxnChg chg="add">
          <ac:chgData name="Alicia Yost" userId="S::ayost@dsdmail.net::430cfc1a-2d88-427a-98d0-d4064fd28c1f" providerId="AD" clId="Web-{16234450-288D-425D-A4CE-94D49EA9CF69}" dt="2023-09-26T21:01:36.712" v="69"/>
          <ac:cxnSpMkLst>
            <pc:docMk/>
            <pc:sldMk cId="1469272566" sldId="261"/>
            <ac:cxnSpMk id="8" creationId="{17C2F6CE-0CF2-4DDD-85F5-96799A328F15}"/>
          </ac:cxnSpMkLst>
        </pc:cxnChg>
        <pc:cxnChg chg="add del">
          <ac:chgData name="Alicia Yost" userId="S::ayost@dsdmail.net::430cfc1a-2d88-427a-98d0-d4064fd28c1f" providerId="AD" clId="Web-{16234450-288D-425D-A4CE-94D49EA9CF69}" dt="2023-09-26T21:01:30.899" v="68"/>
          <ac:cxnSpMkLst>
            <pc:docMk/>
            <pc:sldMk cId="1469272566" sldId="261"/>
            <ac:cxnSpMk id="11" creationId="{EE504C98-6397-41C1-A8D8-2D9C4ED307E0}"/>
          </ac:cxnSpMkLst>
        </pc:cxnChg>
        <pc:cxnChg chg="add del">
          <ac:chgData name="Alicia Yost" userId="S::ayost@dsdmail.net::430cfc1a-2d88-427a-98d0-d4064fd28c1f" providerId="AD" clId="Web-{16234450-288D-425D-A4CE-94D49EA9CF69}" dt="2023-09-26T21:01:30.899" v="68"/>
          <ac:cxnSpMkLst>
            <pc:docMk/>
            <pc:sldMk cId="1469272566" sldId="261"/>
            <ac:cxnSpMk id="13" creationId="{17C2F6CE-0CF2-4DDD-85F5-96799A328F15}"/>
          </ac:cxnSpMkLst>
        </pc:cxnChg>
      </pc:sldChg>
      <pc:sldChg chg="addSp modSp mod setBg">
        <pc:chgData name="Alicia Yost" userId="S::ayost@dsdmail.net::430cfc1a-2d88-427a-98d0-d4064fd28c1f" providerId="AD" clId="Web-{16234450-288D-425D-A4CE-94D49EA9CF69}" dt="2023-09-26T21:04:09.761" v="117" actId="20577"/>
        <pc:sldMkLst>
          <pc:docMk/>
          <pc:sldMk cId="110227637" sldId="262"/>
        </pc:sldMkLst>
        <pc:spChg chg="mod">
          <ac:chgData name="Alicia Yost" userId="S::ayost@dsdmail.net::430cfc1a-2d88-427a-98d0-d4064fd28c1f" providerId="AD" clId="Web-{16234450-288D-425D-A4CE-94D49EA9CF69}" dt="2023-09-26T20:51:31.919" v="5"/>
          <ac:spMkLst>
            <pc:docMk/>
            <pc:sldMk cId="110227637" sldId="262"/>
            <ac:spMk id="2" creationId="{4E1409E0-C5A1-FB36-A126-33A408CB1266}"/>
          </ac:spMkLst>
        </pc:spChg>
        <pc:spChg chg="mod">
          <ac:chgData name="Alicia Yost" userId="S::ayost@dsdmail.net::430cfc1a-2d88-427a-98d0-d4064fd28c1f" providerId="AD" clId="Web-{16234450-288D-425D-A4CE-94D49EA9CF69}" dt="2023-09-26T21:04:06.183" v="116" actId="20577"/>
          <ac:spMkLst>
            <pc:docMk/>
            <pc:sldMk cId="110227637" sldId="262"/>
            <ac:spMk id="3" creationId="{2581B11C-3841-5713-EC49-D8DEF85BE6DC}"/>
          </ac:spMkLst>
        </pc:spChg>
        <pc:spChg chg="mod">
          <ac:chgData name="Alicia Yost" userId="S::ayost@dsdmail.net::430cfc1a-2d88-427a-98d0-d4064fd28c1f" providerId="AD" clId="Web-{16234450-288D-425D-A4CE-94D49EA9CF69}" dt="2023-09-26T21:04:09.761" v="117" actId="20577"/>
          <ac:spMkLst>
            <pc:docMk/>
            <pc:sldMk cId="110227637" sldId="262"/>
            <ac:spMk id="5" creationId="{9E9C52E4-E5B6-A3C6-33BF-74E6992C80A8}"/>
          </ac:spMkLst>
        </pc:spChg>
        <pc:spChg chg="add">
          <ac:chgData name="Alicia Yost" userId="S::ayost@dsdmail.net::430cfc1a-2d88-427a-98d0-d4064fd28c1f" providerId="AD" clId="Web-{16234450-288D-425D-A4CE-94D49EA9CF69}" dt="2023-09-26T20:51:31.919" v="5"/>
          <ac:spMkLst>
            <pc:docMk/>
            <pc:sldMk cId="110227637" sldId="262"/>
            <ac:spMk id="10" creationId="{E35A04CF-97D4-4FF7-B359-C546B1F62E54}"/>
          </ac:spMkLst>
        </pc:spChg>
        <pc:spChg chg="add">
          <ac:chgData name="Alicia Yost" userId="S::ayost@dsdmail.net::430cfc1a-2d88-427a-98d0-d4064fd28c1f" providerId="AD" clId="Web-{16234450-288D-425D-A4CE-94D49EA9CF69}" dt="2023-09-26T20:51:31.919" v="5"/>
          <ac:spMkLst>
            <pc:docMk/>
            <pc:sldMk cId="110227637" sldId="262"/>
            <ac:spMk id="12" creationId="{1DE7243B-5109-444B-8FAF-7437C66BC0E9}"/>
          </ac:spMkLst>
        </pc:spChg>
        <pc:spChg chg="add">
          <ac:chgData name="Alicia Yost" userId="S::ayost@dsdmail.net::430cfc1a-2d88-427a-98d0-d4064fd28c1f" providerId="AD" clId="Web-{16234450-288D-425D-A4CE-94D49EA9CF69}" dt="2023-09-26T20:51:31.919" v="5"/>
          <ac:spMkLst>
            <pc:docMk/>
            <pc:sldMk cId="110227637" sldId="262"/>
            <ac:spMk id="14" creationId="{4C5D6221-DA7B-4611-AA26-7D8E349FDE96}"/>
          </ac:spMkLst>
        </pc:spChg>
      </pc:sldChg>
      <pc:sldChg chg="addSp delSp modSp mod setBg">
        <pc:chgData name="Alicia Yost" userId="S::ayost@dsdmail.net::430cfc1a-2d88-427a-98d0-d4064fd28c1f" providerId="AD" clId="Web-{16234450-288D-425D-A4CE-94D49EA9CF69}" dt="2023-09-26T20:53:47.156" v="23"/>
        <pc:sldMkLst>
          <pc:docMk/>
          <pc:sldMk cId="1781908050" sldId="263"/>
        </pc:sldMkLst>
        <pc:spChg chg="mod">
          <ac:chgData name="Alicia Yost" userId="S::ayost@dsdmail.net::430cfc1a-2d88-427a-98d0-d4064fd28c1f" providerId="AD" clId="Web-{16234450-288D-425D-A4CE-94D49EA9CF69}" dt="2023-09-26T20:53:47.156" v="23"/>
          <ac:spMkLst>
            <pc:docMk/>
            <pc:sldMk cId="1781908050" sldId="263"/>
            <ac:spMk id="2" creationId="{E810C7F3-2AA9-5C42-EB78-DEEFD0B1CAEC}"/>
          </ac:spMkLst>
        </pc:spChg>
        <pc:spChg chg="add del">
          <ac:chgData name="Alicia Yost" userId="S::ayost@dsdmail.net::430cfc1a-2d88-427a-98d0-d4064fd28c1f" providerId="AD" clId="Web-{16234450-288D-425D-A4CE-94D49EA9CF69}" dt="2023-09-26T20:53:47.156" v="23"/>
          <ac:spMkLst>
            <pc:docMk/>
            <pc:sldMk cId="1781908050" sldId="263"/>
            <ac:spMk id="3" creationId="{52F36320-F1C7-168D-8726-88C0B3F7CFED}"/>
          </ac:spMkLst>
        </pc:spChg>
        <pc:spChg chg="add del">
          <ac:chgData name="Alicia Yost" userId="S::ayost@dsdmail.net::430cfc1a-2d88-427a-98d0-d4064fd28c1f" providerId="AD" clId="Web-{16234450-288D-425D-A4CE-94D49EA9CF69}" dt="2023-09-26T20:53:11.671" v="18"/>
          <ac:spMkLst>
            <pc:docMk/>
            <pc:sldMk cId="1781908050" sldId="263"/>
            <ac:spMk id="9" creationId="{BACC6370-2D7E-4714-9D71-7542949D7D5D}"/>
          </ac:spMkLst>
        </pc:spChg>
        <pc:spChg chg="add del">
          <ac:chgData name="Alicia Yost" userId="S::ayost@dsdmail.net::430cfc1a-2d88-427a-98d0-d4064fd28c1f" providerId="AD" clId="Web-{16234450-288D-425D-A4CE-94D49EA9CF69}" dt="2023-09-26T20:53:11.671" v="18"/>
          <ac:spMkLst>
            <pc:docMk/>
            <pc:sldMk cId="1781908050" sldId="263"/>
            <ac:spMk id="11" creationId="{256B2C21-A230-48C0-8DF1-C46611373C44}"/>
          </ac:spMkLst>
        </pc:spChg>
        <pc:spChg chg="add del">
          <ac:chgData name="Alicia Yost" userId="S::ayost@dsdmail.net::430cfc1a-2d88-427a-98d0-d4064fd28c1f" providerId="AD" clId="Web-{16234450-288D-425D-A4CE-94D49EA9CF69}" dt="2023-09-26T20:53:11.671" v="18"/>
          <ac:spMkLst>
            <pc:docMk/>
            <pc:sldMk cId="1781908050" sldId="263"/>
            <ac:spMk id="13" creationId="{3847E18C-932D-4C95-AABA-FEC7C9499AD7}"/>
          </ac:spMkLst>
        </pc:spChg>
        <pc:spChg chg="add del">
          <ac:chgData name="Alicia Yost" userId="S::ayost@dsdmail.net::430cfc1a-2d88-427a-98d0-d4064fd28c1f" providerId="AD" clId="Web-{16234450-288D-425D-A4CE-94D49EA9CF69}" dt="2023-09-26T20:53:11.671" v="18"/>
          <ac:spMkLst>
            <pc:docMk/>
            <pc:sldMk cId="1781908050" sldId="263"/>
            <ac:spMk id="15" creationId="{3150CB11-0C61-439E-910F-5787759E72A0}"/>
          </ac:spMkLst>
        </pc:spChg>
        <pc:spChg chg="add del">
          <ac:chgData name="Alicia Yost" userId="S::ayost@dsdmail.net::430cfc1a-2d88-427a-98d0-d4064fd28c1f" providerId="AD" clId="Web-{16234450-288D-425D-A4CE-94D49EA9CF69}" dt="2023-09-26T20:53:11.671" v="18"/>
          <ac:spMkLst>
            <pc:docMk/>
            <pc:sldMk cId="1781908050" sldId="263"/>
            <ac:spMk id="17" creationId="{43F8A58B-5155-44CE-A5FF-7647B47D0A7A}"/>
          </ac:spMkLst>
        </pc:spChg>
        <pc:spChg chg="add del">
          <ac:chgData name="Alicia Yost" userId="S::ayost@dsdmail.net::430cfc1a-2d88-427a-98d0-d4064fd28c1f" providerId="AD" clId="Web-{16234450-288D-425D-A4CE-94D49EA9CF69}" dt="2023-09-26T20:53:11.671" v="18"/>
          <ac:spMkLst>
            <pc:docMk/>
            <pc:sldMk cId="1781908050" sldId="263"/>
            <ac:spMk id="19" creationId="{443F2ACA-E6D6-4028-82DD-F03C262D5DE6}"/>
          </ac:spMkLst>
        </pc:spChg>
        <pc:spChg chg="add del">
          <ac:chgData name="Alicia Yost" userId="S::ayost@dsdmail.net::430cfc1a-2d88-427a-98d0-d4064fd28c1f" providerId="AD" clId="Web-{16234450-288D-425D-A4CE-94D49EA9CF69}" dt="2023-09-26T20:53:35.812" v="20"/>
          <ac:spMkLst>
            <pc:docMk/>
            <pc:sldMk cId="1781908050" sldId="263"/>
            <ac:spMk id="21" creationId="{5C8908E2-EE49-44D2-9428-A28D2312A8D5}"/>
          </ac:spMkLst>
        </pc:spChg>
        <pc:spChg chg="add del">
          <ac:chgData name="Alicia Yost" userId="S::ayost@dsdmail.net::430cfc1a-2d88-427a-98d0-d4064fd28c1f" providerId="AD" clId="Web-{16234450-288D-425D-A4CE-94D49EA9CF69}" dt="2023-09-26T20:53:35.812" v="20"/>
          <ac:spMkLst>
            <pc:docMk/>
            <pc:sldMk cId="1781908050" sldId="263"/>
            <ac:spMk id="24" creationId="{7449A6C7-D15F-4AA5-BFA5-71A404B47016}"/>
          </ac:spMkLst>
        </pc:spChg>
        <pc:spChg chg="add del">
          <ac:chgData name="Alicia Yost" userId="S::ayost@dsdmail.net::430cfc1a-2d88-427a-98d0-d4064fd28c1f" providerId="AD" clId="Web-{16234450-288D-425D-A4CE-94D49EA9CF69}" dt="2023-09-26T20:53:35.812" v="20"/>
          <ac:spMkLst>
            <pc:docMk/>
            <pc:sldMk cId="1781908050" sldId="263"/>
            <ac:spMk id="25" creationId="{ED888B23-07FA-482A-96DF-47E31AF1A603}"/>
          </ac:spMkLst>
        </pc:spChg>
        <pc:spChg chg="add del">
          <ac:chgData name="Alicia Yost" userId="S::ayost@dsdmail.net::430cfc1a-2d88-427a-98d0-d4064fd28c1f" providerId="AD" clId="Web-{16234450-288D-425D-A4CE-94D49EA9CF69}" dt="2023-09-26T20:53:47.125" v="22"/>
          <ac:spMkLst>
            <pc:docMk/>
            <pc:sldMk cId="1781908050" sldId="263"/>
            <ac:spMk id="28" creationId="{BACC6370-2D7E-4714-9D71-7542949D7D5D}"/>
          </ac:spMkLst>
        </pc:spChg>
        <pc:spChg chg="add del">
          <ac:chgData name="Alicia Yost" userId="S::ayost@dsdmail.net::430cfc1a-2d88-427a-98d0-d4064fd28c1f" providerId="AD" clId="Web-{16234450-288D-425D-A4CE-94D49EA9CF69}" dt="2023-09-26T20:53:47.125" v="22"/>
          <ac:spMkLst>
            <pc:docMk/>
            <pc:sldMk cId="1781908050" sldId="263"/>
            <ac:spMk id="29" creationId="{256B2C21-A230-48C0-8DF1-C46611373C44}"/>
          </ac:spMkLst>
        </pc:spChg>
        <pc:spChg chg="add del">
          <ac:chgData name="Alicia Yost" userId="S::ayost@dsdmail.net::430cfc1a-2d88-427a-98d0-d4064fd28c1f" providerId="AD" clId="Web-{16234450-288D-425D-A4CE-94D49EA9CF69}" dt="2023-09-26T20:53:47.125" v="22"/>
          <ac:spMkLst>
            <pc:docMk/>
            <pc:sldMk cId="1781908050" sldId="263"/>
            <ac:spMk id="30" creationId="{3847E18C-932D-4C95-AABA-FEC7C9499AD7}"/>
          </ac:spMkLst>
        </pc:spChg>
        <pc:spChg chg="add del">
          <ac:chgData name="Alicia Yost" userId="S::ayost@dsdmail.net::430cfc1a-2d88-427a-98d0-d4064fd28c1f" providerId="AD" clId="Web-{16234450-288D-425D-A4CE-94D49EA9CF69}" dt="2023-09-26T20:53:47.125" v="22"/>
          <ac:spMkLst>
            <pc:docMk/>
            <pc:sldMk cId="1781908050" sldId="263"/>
            <ac:spMk id="31" creationId="{3150CB11-0C61-439E-910F-5787759E72A0}"/>
          </ac:spMkLst>
        </pc:spChg>
        <pc:spChg chg="add del">
          <ac:chgData name="Alicia Yost" userId="S::ayost@dsdmail.net::430cfc1a-2d88-427a-98d0-d4064fd28c1f" providerId="AD" clId="Web-{16234450-288D-425D-A4CE-94D49EA9CF69}" dt="2023-09-26T20:53:47.125" v="22"/>
          <ac:spMkLst>
            <pc:docMk/>
            <pc:sldMk cId="1781908050" sldId="263"/>
            <ac:spMk id="32" creationId="{43F8A58B-5155-44CE-A5FF-7647B47D0A7A}"/>
          </ac:spMkLst>
        </pc:spChg>
        <pc:spChg chg="add del">
          <ac:chgData name="Alicia Yost" userId="S::ayost@dsdmail.net::430cfc1a-2d88-427a-98d0-d4064fd28c1f" providerId="AD" clId="Web-{16234450-288D-425D-A4CE-94D49EA9CF69}" dt="2023-09-26T20:53:47.125" v="22"/>
          <ac:spMkLst>
            <pc:docMk/>
            <pc:sldMk cId="1781908050" sldId="263"/>
            <ac:spMk id="33" creationId="{443F2ACA-E6D6-4028-82DD-F03C262D5DE6}"/>
          </ac:spMkLst>
        </pc:spChg>
        <pc:spChg chg="add">
          <ac:chgData name="Alicia Yost" userId="S::ayost@dsdmail.net::430cfc1a-2d88-427a-98d0-d4064fd28c1f" providerId="AD" clId="Web-{16234450-288D-425D-A4CE-94D49EA9CF69}" dt="2023-09-26T20:53:47.156" v="23"/>
          <ac:spMkLst>
            <pc:docMk/>
            <pc:sldMk cId="1781908050" sldId="263"/>
            <ac:spMk id="36" creationId="{BACC6370-2D7E-4714-9D71-7542949D7D5D}"/>
          </ac:spMkLst>
        </pc:spChg>
        <pc:spChg chg="add">
          <ac:chgData name="Alicia Yost" userId="S::ayost@dsdmail.net::430cfc1a-2d88-427a-98d0-d4064fd28c1f" providerId="AD" clId="Web-{16234450-288D-425D-A4CE-94D49EA9CF69}" dt="2023-09-26T20:53:47.156" v="23"/>
          <ac:spMkLst>
            <pc:docMk/>
            <pc:sldMk cId="1781908050" sldId="263"/>
            <ac:spMk id="37" creationId="{F68B3F68-107C-434F-AA38-110D5EA91B85}"/>
          </ac:spMkLst>
        </pc:spChg>
        <pc:spChg chg="add">
          <ac:chgData name="Alicia Yost" userId="S::ayost@dsdmail.net::430cfc1a-2d88-427a-98d0-d4064fd28c1f" providerId="AD" clId="Web-{16234450-288D-425D-A4CE-94D49EA9CF69}" dt="2023-09-26T20:53:47.156" v="23"/>
          <ac:spMkLst>
            <pc:docMk/>
            <pc:sldMk cId="1781908050" sldId="263"/>
            <ac:spMk id="38" creationId="{AAD0DBB9-1A4B-4391-81D4-CB19F9AB918A}"/>
          </ac:spMkLst>
        </pc:spChg>
        <pc:spChg chg="add">
          <ac:chgData name="Alicia Yost" userId="S::ayost@dsdmail.net::430cfc1a-2d88-427a-98d0-d4064fd28c1f" providerId="AD" clId="Web-{16234450-288D-425D-A4CE-94D49EA9CF69}" dt="2023-09-26T20:53:47.156" v="23"/>
          <ac:spMkLst>
            <pc:docMk/>
            <pc:sldMk cId="1781908050" sldId="263"/>
            <ac:spMk id="39" creationId="{063BBA22-50EA-4C4D-BE05-F1CE4E63AA56}"/>
          </ac:spMkLst>
        </pc:spChg>
        <pc:grpChg chg="add del">
          <ac:chgData name="Alicia Yost" userId="S::ayost@dsdmail.net::430cfc1a-2d88-427a-98d0-d4064fd28c1f" providerId="AD" clId="Web-{16234450-288D-425D-A4CE-94D49EA9CF69}" dt="2023-09-26T20:53:35.812" v="20"/>
          <ac:grpSpMkLst>
            <pc:docMk/>
            <pc:sldMk cId="1781908050" sldId="263"/>
            <ac:grpSpMk id="22" creationId="{05314994-6337-4875-8CF5-652CAFE8342C}"/>
          </ac:grpSpMkLst>
        </pc:grpChg>
        <pc:graphicFrameChg chg="add del">
          <ac:chgData name="Alicia Yost" userId="S::ayost@dsdmail.net::430cfc1a-2d88-427a-98d0-d4064fd28c1f" providerId="AD" clId="Web-{16234450-288D-425D-A4CE-94D49EA9CF69}" dt="2023-09-26T20:53:11.671" v="18"/>
          <ac:graphicFrameMkLst>
            <pc:docMk/>
            <pc:sldMk cId="1781908050" sldId="263"/>
            <ac:graphicFrameMk id="5" creationId="{F52EA430-8A53-87D5-9F07-2B5D67A07276}"/>
          </ac:graphicFrameMkLst>
        </pc:graphicFrameChg>
        <pc:graphicFrameChg chg="add del">
          <ac:chgData name="Alicia Yost" userId="S::ayost@dsdmail.net::430cfc1a-2d88-427a-98d0-d4064fd28c1f" providerId="AD" clId="Web-{16234450-288D-425D-A4CE-94D49EA9CF69}" dt="2023-09-26T20:53:35.812" v="20"/>
          <ac:graphicFrameMkLst>
            <pc:docMk/>
            <pc:sldMk cId="1781908050" sldId="263"/>
            <ac:graphicFrameMk id="26" creationId="{78FA8D81-47CB-C81C-B963-FD06BA737FF9}"/>
          </ac:graphicFrameMkLst>
        </pc:graphicFrameChg>
        <pc:graphicFrameChg chg="add del">
          <ac:chgData name="Alicia Yost" userId="S::ayost@dsdmail.net::430cfc1a-2d88-427a-98d0-d4064fd28c1f" providerId="AD" clId="Web-{16234450-288D-425D-A4CE-94D49EA9CF69}" dt="2023-09-26T20:53:47.125" v="22"/>
          <ac:graphicFrameMkLst>
            <pc:docMk/>
            <pc:sldMk cId="1781908050" sldId="263"/>
            <ac:graphicFrameMk id="34" creationId="{F52EA430-8A53-87D5-9F07-2B5D67A07276}"/>
          </ac:graphicFrameMkLst>
        </pc:graphicFrameChg>
        <pc:graphicFrameChg chg="add">
          <ac:chgData name="Alicia Yost" userId="S::ayost@dsdmail.net::430cfc1a-2d88-427a-98d0-d4064fd28c1f" providerId="AD" clId="Web-{16234450-288D-425D-A4CE-94D49EA9CF69}" dt="2023-09-26T20:53:47.156" v="23"/>
          <ac:graphicFrameMkLst>
            <pc:docMk/>
            <pc:sldMk cId="1781908050" sldId="263"/>
            <ac:graphicFrameMk id="40" creationId="{E00A9362-7A8C-0A1A-8364-C40047DF16D5}"/>
          </ac:graphicFrameMkLst>
        </pc:graphicFrameChg>
      </pc:sldChg>
      <pc:sldChg chg="addSp delSp modSp mod setBg">
        <pc:chgData name="Alicia Yost" userId="S::ayost@dsdmail.net::430cfc1a-2d88-427a-98d0-d4064fd28c1f" providerId="AD" clId="Web-{16234450-288D-425D-A4CE-94D49EA9CF69}" dt="2023-09-26T20:54:47.079" v="36" actId="20577"/>
        <pc:sldMkLst>
          <pc:docMk/>
          <pc:sldMk cId="200599679" sldId="264"/>
        </pc:sldMkLst>
        <pc:spChg chg="mod">
          <ac:chgData name="Alicia Yost" userId="S::ayost@dsdmail.net::430cfc1a-2d88-427a-98d0-d4064fd28c1f" providerId="AD" clId="Web-{16234450-288D-425D-A4CE-94D49EA9CF69}" dt="2023-09-26T20:54:47.079" v="36" actId="20577"/>
          <ac:spMkLst>
            <pc:docMk/>
            <pc:sldMk cId="200599679" sldId="264"/>
            <ac:spMk id="2" creationId="{C41C0C6D-9540-471C-D17D-62FF5333AE39}"/>
          </ac:spMkLst>
        </pc:spChg>
        <pc:spChg chg="del">
          <ac:chgData name="Alicia Yost" userId="S::ayost@dsdmail.net::430cfc1a-2d88-427a-98d0-d4064fd28c1f" providerId="AD" clId="Web-{16234450-288D-425D-A4CE-94D49EA9CF69}" dt="2023-09-26T20:54:00.797" v="24"/>
          <ac:spMkLst>
            <pc:docMk/>
            <pc:sldMk cId="200599679" sldId="264"/>
            <ac:spMk id="3" creationId="{493E830E-CAEB-01C5-0894-0A4EF2C67130}"/>
          </ac:spMkLst>
        </pc:spChg>
        <pc:spChg chg="add">
          <ac:chgData name="Alicia Yost" userId="S::ayost@dsdmail.net::430cfc1a-2d88-427a-98d0-d4064fd28c1f" providerId="AD" clId="Web-{16234450-288D-425D-A4CE-94D49EA9CF69}" dt="2023-09-26T20:54:00.797" v="24"/>
          <ac:spMkLst>
            <pc:docMk/>
            <pc:sldMk cId="200599679" sldId="264"/>
            <ac:spMk id="9" creationId="{7517A47C-B2E5-4B79-8061-D74B1311AF6E}"/>
          </ac:spMkLst>
        </pc:spChg>
        <pc:spChg chg="add">
          <ac:chgData name="Alicia Yost" userId="S::ayost@dsdmail.net::430cfc1a-2d88-427a-98d0-d4064fd28c1f" providerId="AD" clId="Web-{16234450-288D-425D-A4CE-94D49EA9CF69}" dt="2023-09-26T20:54:00.797" v="24"/>
          <ac:spMkLst>
            <pc:docMk/>
            <pc:sldMk cId="200599679" sldId="264"/>
            <ac:spMk id="11" creationId="{C505E780-2083-4CB5-A42A-5E0E2908ECC3}"/>
          </ac:spMkLst>
        </pc:spChg>
        <pc:spChg chg="add">
          <ac:chgData name="Alicia Yost" userId="S::ayost@dsdmail.net::430cfc1a-2d88-427a-98d0-d4064fd28c1f" providerId="AD" clId="Web-{16234450-288D-425D-A4CE-94D49EA9CF69}" dt="2023-09-26T20:54:00.797" v="24"/>
          <ac:spMkLst>
            <pc:docMk/>
            <pc:sldMk cId="200599679" sldId="264"/>
            <ac:spMk id="13" creationId="{D2C0AE1C-0118-41AE-8A10-7CDCBF10E96F}"/>
          </ac:spMkLst>
        </pc:spChg>
        <pc:spChg chg="add">
          <ac:chgData name="Alicia Yost" userId="S::ayost@dsdmail.net::430cfc1a-2d88-427a-98d0-d4064fd28c1f" providerId="AD" clId="Web-{16234450-288D-425D-A4CE-94D49EA9CF69}" dt="2023-09-26T20:54:00.797" v="24"/>
          <ac:spMkLst>
            <pc:docMk/>
            <pc:sldMk cId="200599679" sldId="264"/>
            <ac:spMk id="15" creationId="{463EEC44-1BA3-44ED-81FC-A644B04B2A44}"/>
          </ac:spMkLst>
        </pc:spChg>
        <pc:graphicFrameChg chg="add">
          <ac:chgData name="Alicia Yost" userId="S::ayost@dsdmail.net::430cfc1a-2d88-427a-98d0-d4064fd28c1f" providerId="AD" clId="Web-{16234450-288D-425D-A4CE-94D49EA9CF69}" dt="2023-09-26T20:54:00.797" v="24"/>
          <ac:graphicFrameMkLst>
            <pc:docMk/>
            <pc:sldMk cId="200599679" sldId="264"/>
            <ac:graphicFrameMk id="5" creationId="{09845B47-45B9-D264-CA43-A6F318FF890E}"/>
          </ac:graphicFrameMkLst>
        </pc:graphicFrameChg>
      </pc:sldChg>
      <pc:sldChg chg="addSp delSp ord">
        <pc:chgData name="Alicia Yost" userId="S::ayost@dsdmail.net::430cfc1a-2d88-427a-98d0-d4064fd28c1f" providerId="AD" clId="Web-{16234450-288D-425D-A4CE-94D49EA9CF69}" dt="2023-09-26T21:19:29.498" v="166"/>
        <pc:sldMkLst>
          <pc:docMk/>
          <pc:sldMk cId="2633713225" sldId="265"/>
        </pc:sldMkLst>
        <pc:spChg chg="add del">
          <ac:chgData name="Alicia Yost" userId="S::ayost@dsdmail.net::430cfc1a-2d88-427a-98d0-d4064fd28c1f" providerId="AD" clId="Web-{16234450-288D-425D-A4CE-94D49EA9CF69}" dt="2023-09-26T20:55:27.861" v="41"/>
          <ac:spMkLst>
            <pc:docMk/>
            <pc:sldMk cId="2633713225" sldId="265"/>
            <ac:spMk id="3" creationId="{32BDF571-C1E5-8A95-0603-283F6CF21722}"/>
          </ac:spMkLst>
        </pc:spChg>
        <pc:graphicFrameChg chg="add del">
          <ac:chgData name="Alicia Yost" userId="S::ayost@dsdmail.net::430cfc1a-2d88-427a-98d0-d4064fd28c1f" providerId="AD" clId="Web-{16234450-288D-425D-A4CE-94D49EA9CF69}" dt="2023-09-26T20:55:21.626" v="38"/>
          <ac:graphicFrameMkLst>
            <pc:docMk/>
            <pc:sldMk cId="2633713225" sldId="265"/>
            <ac:graphicFrameMk id="5" creationId="{D488AFA3-6BB2-82DA-B200-794F24FEC7AE}"/>
          </ac:graphicFrameMkLst>
        </pc:graphicFrameChg>
        <pc:graphicFrameChg chg="add del">
          <ac:chgData name="Alicia Yost" userId="S::ayost@dsdmail.net::430cfc1a-2d88-427a-98d0-d4064fd28c1f" providerId="AD" clId="Web-{16234450-288D-425D-A4CE-94D49EA9CF69}" dt="2023-09-26T20:55:27.845" v="40"/>
          <ac:graphicFrameMkLst>
            <pc:docMk/>
            <pc:sldMk cId="2633713225" sldId="265"/>
            <ac:graphicFrameMk id="7" creationId="{9A26CEBC-5359-F3BB-596A-4AA20C8731EF}"/>
          </ac:graphicFrameMkLst>
        </pc:graphicFrameChg>
        <pc:graphicFrameChg chg="add">
          <ac:chgData name="Alicia Yost" userId="S::ayost@dsdmail.net::430cfc1a-2d88-427a-98d0-d4064fd28c1f" providerId="AD" clId="Web-{16234450-288D-425D-A4CE-94D49EA9CF69}" dt="2023-09-26T20:55:27.861" v="41"/>
          <ac:graphicFrameMkLst>
            <pc:docMk/>
            <pc:sldMk cId="2633713225" sldId="265"/>
            <ac:graphicFrameMk id="9" creationId="{99E5B9E1-CC14-61F9-F9DB-8E62B6EB3854}"/>
          </ac:graphicFrameMkLst>
        </pc:graphicFrameChg>
      </pc:sldChg>
      <pc:sldChg chg="modSp">
        <pc:chgData name="Alicia Yost" userId="S::ayost@dsdmail.net::430cfc1a-2d88-427a-98d0-d4064fd28c1f" providerId="AD" clId="Web-{16234450-288D-425D-A4CE-94D49EA9CF69}" dt="2023-09-26T20:46:19.429" v="0" actId="20577"/>
        <pc:sldMkLst>
          <pc:docMk/>
          <pc:sldMk cId="2513718182" sldId="266"/>
        </pc:sldMkLst>
        <pc:spChg chg="mod">
          <ac:chgData name="Alicia Yost" userId="S::ayost@dsdmail.net::430cfc1a-2d88-427a-98d0-d4064fd28c1f" providerId="AD" clId="Web-{16234450-288D-425D-A4CE-94D49EA9CF69}" dt="2023-09-26T20:46:19.429" v="0" actId="20577"/>
          <ac:spMkLst>
            <pc:docMk/>
            <pc:sldMk cId="2513718182" sldId="266"/>
            <ac:spMk id="5" creationId="{57912F5C-F98D-A8D8-E3B8-CE66A0882DDC}"/>
          </ac:spMkLst>
        </pc:spChg>
      </pc:sldChg>
      <pc:sldChg chg="addSp delSp modSp mod ord setBg">
        <pc:chgData name="Alicia Yost" userId="S::ayost@dsdmail.net::430cfc1a-2d88-427a-98d0-d4064fd28c1f" providerId="AD" clId="Web-{16234450-288D-425D-A4CE-94D49EA9CF69}" dt="2023-09-26T21:19:10.591" v="165"/>
        <pc:sldMkLst>
          <pc:docMk/>
          <pc:sldMk cId="3292423671" sldId="269"/>
        </pc:sldMkLst>
        <pc:spChg chg="mod">
          <ac:chgData name="Alicia Yost" userId="S::ayost@dsdmail.net::430cfc1a-2d88-427a-98d0-d4064fd28c1f" providerId="AD" clId="Web-{16234450-288D-425D-A4CE-94D49EA9CF69}" dt="2023-09-26T20:55:41.080" v="42"/>
          <ac:spMkLst>
            <pc:docMk/>
            <pc:sldMk cId="3292423671" sldId="269"/>
            <ac:spMk id="2" creationId="{9DC2E561-5F78-92C6-235F-17659AE62AF2}"/>
          </ac:spMkLst>
        </pc:spChg>
        <pc:spChg chg="del">
          <ac:chgData name="Alicia Yost" userId="S::ayost@dsdmail.net::430cfc1a-2d88-427a-98d0-d4064fd28c1f" providerId="AD" clId="Web-{16234450-288D-425D-A4CE-94D49EA9CF69}" dt="2023-09-26T20:55:41.080" v="42"/>
          <ac:spMkLst>
            <pc:docMk/>
            <pc:sldMk cId="3292423671" sldId="269"/>
            <ac:spMk id="3" creationId="{E61A6CC4-A15B-73C3-46C9-A6A48D44DFD9}"/>
          </ac:spMkLst>
        </pc:spChg>
        <pc:spChg chg="add">
          <ac:chgData name="Alicia Yost" userId="S::ayost@dsdmail.net::430cfc1a-2d88-427a-98d0-d4064fd28c1f" providerId="AD" clId="Web-{16234450-288D-425D-A4CE-94D49EA9CF69}" dt="2023-09-26T20:55:41.080" v="42"/>
          <ac:spMkLst>
            <pc:docMk/>
            <pc:sldMk cId="3292423671" sldId="269"/>
            <ac:spMk id="9" creationId="{BACC6370-2D7E-4714-9D71-7542949D7D5D}"/>
          </ac:spMkLst>
        </pc:spChg>
        <pc:spChg chg="add">
          <ac:chgData name="Alicia Yost" userId="S::ayost@dsdmail.net::430cfc1a-2d88-427a-98d0-d4064fd28c1f" providerId="AD" clId="Web-{16234450-288D-425D-A4CE-94D49EA9CF69}" dt="2023-09-26T20:55:41.080" v="42"/>
          <ac:spMkLst>
            <pc:docMk/>
            <pc:sldMk cId="3292423671" sldId="269"/>
            <ac:spMk id="11" creationId="{F68B3F68-107C-434F-AA38-110D5EA91B85}"/>
          </ac:spMkLst>
        </pc:spChg>
        <pc:spChg chg="add">
          <ac:chgData name="Alicia Yost" userId="S::ayost@dsdmail.net::430cfc1a-2d88-427a-98d0-d4064fd28c1f" providerId="AD" clId="Web-{16234450-288D-425D-A4CE-94D49EA9CF69}" dt="2023-09-26T20:55:41.080" v="42"/>
          <ac:spMkLst>
            <pc:docMk/>
            <pc:sldMk cId="3292423671" sldId="269"/>
            <ac:spMk id="13" creationId="{AAD0DBB9-1A4B-4391-81D4-CB19F9AB918A}"/>
          </ac:spMkLst>
        </pc:spChg>
        <pc:spChg chg="add">
          <ac:chgData name="Alicia Yost" userId="S::ayost@dsdmail.net::430cfc1a-2d88-427a-98d0-d4064fd28c1f" providerId="AD" clId="Web-{16234450-288D-425D-A4CE-94D49EA9CF69}" dt="2023-09-26T20:55:41.080" v="42"/>
          <ac:spMkLst>
            <pc:docMk/>
            <pc:sldMk cId="3292423671" sldId="269"/>
            <ac:spMk id="15" creationId="{063BBA22-50EA-4C4D-BE05-F1CE4E63AA56}"/>
          </ac:spMkLst>
        </pc:spChg>
        <pc:graphicFrameChg chg="add">
          <ac:chgData name="Alicia Yost" userId="S::ayost@dsdmail.net::430cfc1a-2d88-427a-98d0-d4064fd28c1f" providerId="AD" clId="Web-{16234450-288D-425D-A4CE-94D49EA9CF69}" dt="2023-09-26T20:55:41.080" v="42"/>
          <ac:graphicFrameMkLst>
            <pc:docMk/>
            <pc:sldMk cId="3292423671" sldId="269"/>
            <ac:graphicFrameMk id="5" creationId="{9B46B6BD-6520-D03B-E159-3FCDF02982B6}"/>
          </ac:graphicFrameMkLst>
        </pc:graphicFrameChg>
      </pc:sldChg>
      <pc:sldChg chg="addSp delSp modSp mod ord setBg">
        <pc:chgData name="Alicia Yost" userId="S::ayost@dsdmail.net::430cfc1a-2d88-427a-98d0-d4064fd28c1f" providerId="AD" clId="Web-{16234450-288D-425D-A4CE-94D49EA9CF69}" dt="2023-09-26T21:19:06.341" v="164"/>
        <pc:sldMkLst>
          <pc:docMk/>
          <pc:sldMk cId="3297733055" sldId="270"/>
        </pc:sldMkLst>
        <pc:spChg chg="mod">
          <ac:chgData name="Alicia Yost" userId="S::ayost@dsdmail.net::430cfc1a-2d88-427a-98d0-d4064fd28c1f" providerId="AD" clId="Web-{16234450-288D-425D-A4CE-94D49EA9CF69}" dt="2023-09-26T20:55:54.518" v="43"/>
          <ac:spMkLst>
            <pc:docMk/>
            <pc:sldMk cId="3297733055" sldId="270"/>
            <ac:spMk id="2" creationId="{20BEC710-7AFB-0DC7-31D5-46478D355B9A}"/>
          </ac:spMkLst>
        </pc:spChg>
        <pc:spChg chg="del">
          <ac:chgData name="Alicia Yost" userId="S::ayost@dsdmail.net::430cfc1a-2d88-427a-98d0-d4064fd28c1f" providerId="AD" clId="Web-{16234450-288D-425D-A4CE-94D49EA9CF69}" dt="2023-09-26T20:55:54.518" v="43"/>
          <ac:spMkLst>
            <pc:docMk/>
            <pc:sldMk cId="3297733055" sldId="270"/>
            <ac:spMk id="3" creationId="{841FB83F-3D52-DC62-D0C0-84BCAD0A3245}"/>
          </ac:spMkLst>
        </pc:spChg>
        <pc:spChg chg="add">
          <ac:chgData name="Alicia Yost" userId="S::ayost@dsdmail.net::430cfc1a-2d88-427a-98d0-d4064fd28c1f" providerId="AD" clId="Web-{16234450-288D-425D-A4CE-94D49EA9CF69}" dt="2023-09-26T20:55:54.518" v="43"/>
          <ac:spMkLst>
            <pc:docMk/>
            <pc:sldMk cId="3297733055" sldId="270"/>
            <ac:spMk id="9" creationId="{BACC6370-2D7E-4714-9D71-7542949D7D5D}"/>
          </ac:spMkLst>
        </pc:spChg>
        <pc:spChg chg="add">
          <ac:chgData name="Alicia Yost" userId="S::ayost@dsdmail.net::430cfc1a-2d88-427a-98d0-d4064fd28c1f" providerId="AD" clId="Web-{16234450-288D-425D-A4CE-94D49EA9CF69}" dt="2023-09-26T20:55:54.518" v="43"/>
          <ac:spMkLst>
            <pc:docMk/>
            <pc:sldMk cId="3297733055" sldId="270"/>
            <ac:spMk id="11" creationId="{F68B3F68-107C-434F-AA38-110D5EA91B85}"/>
          </ac:spMkLst>
        </pc:spChg>
        <pc:spChg chg="add">
          <ac:chgData name="Alicia Yost" userId="S::ayost@dsdmail.net::430cfc1a-2d88-427a-98d0-d4064fd28c1f" providerId="AD" clId="Web-{16234450-288D-425D-A4CE-94D49EA9CF69}" dt="2023-09-26T20:55:54.518" v="43"/>
          <ac:spMkLst>
            <pc:docMk/>
            <pc:sldMk cId="3297733055" sldId="270"/>
            <ac:spMk id="13" creationId="{AAD0DBB9-1A4B-4391-81D4-CB19F9AB918A}"/>
          </ac:spMkLst>
        </pc:spChg>
        <pc:spChg chg="add">
          <ac:chgData name="Alicia Yost" userId="S::ayost@dsdmail.net::430cfc1a-2d88-427a-98d0-d4064fd28c1f" providerId="AD" clId="Web-{16234450-288D-425D-A4CE-94D49EA9CF69}" dt="2023-09-26T20:55:54.518" v="43"/>
          <ac:spMkLst>
            <pc:docMk/>
            <pc:sldMk cId="3297733055" sldId="270"/>
            <ac:spMk id="15" creationId="{063BBA22-50EA-4C4D-BE05-F1CE4E63AA56}"/>
          </ac:spMkLst>
        </pc:spChg>
        <pc:graphicFrameChg chg="add modGraphic">
          <ac:chgData name="Alicia Yost" userId="S::ayost@dsdmail.net::430cfc1a-2d88-427a-98d0-d4064fd28c1f" providerId="AD" clId="Web-{16234450-288D-425D-A4CE-94D49EA9CF69}" dt="2023-09-26T21:10:43.816" v="126" actId="20577"/>
          <ac:graphicFrameMkLst>
            <pc:docMk/>
            <pc:sldMk cId="3297733055" sldId="270"/>
            <ac:graphicFrameMk id="5" creationId="{F3E6BA36-76C3-9BF6-229A-2C021B542CB7}"/>
          </ac:graphicFrameMkLst>
        </pc:graphicFrameChg>
      </pc:sldChg>
      <pc:sldChg chg="addSp delSp modSp">
        <pc:chgData name="Alicia Yost" userId="S::ayost@dsdmail.net::430cfc1a-2d88-427a-98d0-d4064fd28c1f" providerId="AD" clId="Web-{16234450-288D-425D-A4CE-94D49EA9CF69}" dt="2023-09-26T21:17:39.183" v="152"/>
        <pc:sldMkLst>
          <pc:docMk/>
          <pc:sldMk cId="80325345" sldId="272"/>
        </pc:sldMkLst>
        <pc:spChg chg="mod">
          <ac:chgData name="Alicia Yost" userId="S::ayost@dsdmail.net::430cfc1a-2d88-427a-98d0-d4064fd28c1f" providerId="AD" clId="Web-{16234450-288D-425D-A4CE-94D49EA9CF69}" dt="2023-09-26T21:17:39.183" v="152"/>
          <ac:spMkLst>
            <pc:docMk/>
            <pc:sldMk cId="80325345" sldId="272"/>
            <ac:spMk id="2" creationId="{9DC2E561-5F78-92C6-235F-17659AE62AF2}"/>
          </ac:spMkLst>
        </pc:spChg>
        <pc:spChg chg="mod">
          <ac:chgData name="Alicia Yost" userId="S::ayost@dsdmail.net::430cfc1a-2d88-427a-98d0-d4064fd28c1f" providerId="AD" clId="Web-{16234450-288D-425D-A4CE-94D49EA9CF69}" dt="2023-09-26T21:17:39.183" v="152"/>
          <ac:spMkLst>
            <pc:docMk/>
            <pc:sldMk cId="80325345" sldId="272"/>
            <ac:spMk id="11" creationId="{80CD72CB-A893-1F27-FE50-F4EEA1179CF2}"/>
          </ac:spMkLst>
        </pc:spChg>
        <pc:spChg chg="del">
          <ac:chgData name="Alicia Yost" userId="S::ayost@dsdmail.net::430cfc1a-2d88-427a-98d0-d4064fd28c1f" providerId="AD" clId="Web-{16234450-288D-425D-A4CE-94D49EA9CF69}" dt="2023-09-26T21:17:39.183" v="152"/>
          <ac:spMkLst>
            <pc:docMk/>
            <pc:sldMk cId="80325345" sldId="272"/>
            <ac:spMk id="14" creationId="{A8384FB5-9ADC-4DDC-881B-597D56F5B15D}"/>
          </ac:spMkLst>
        </pc:spChg>
        <pc:spChg chg="del">
          <ac:chgData name="Alicia Yost" userId="S::ayost@dsdmail.net::430cfc1a-2d88-427a-98d0-d4064fd28c1f" providerId="AD" clId="Web-{16234450-288D-425D-A4CE-94D49EA9CF69}" dt="2023-09-26T21:17:39.183" v="152"/>
          <ac:spMkLst>
            <pc:docMk/>
            <pc:sldMk cId="80325345" sldId="272"/>
            <ac:spMk id="16" creationId="{91E5A9A7-95C6-4F4F-B00E-C82E07FE62EF}"/>
          </ac:spMkLst>
        </pc:spChg>
        <pc:spChg chg="del">
          <ac:chgData name="Alicia Yost" userId="S::ayost@dsdmail.net::430cfc1a-2d88-427a-98d0-d4064fd28c1f" providerId="AD" clId="Web-{16234450-288D-425D-A4CE-94D49EA9CF69}" dt="2023-09-26T21:17:39.183" v="152"/>
          <ac:spMkLst>
            <pc:docMk/>
            <pc:sldMk cId="80325345" sldId="272"/>
            <ac:spMk id="18" creationId="{D07DD2DE-F619-49DD-B5E7-03A290FF4ED1}"/>
          </ac:spMkLst>
        </pc:spChg>
        <pc:spChg chg="del">
          <ac:chgData name="Alicia Yost" userId="S::ayost@dsdmail.net::430cfc1a-2d88-427a-98d0-d4064fd28c1f" providerId="AD" clId="Web-{16234450-288D-425D-A4CE-94D49EA9CF69}" dt="2023-09-26T21:17:39.183" v="152"/>
          <ac:spMkLst>
            <pc:docMk/>
            <pc:sldMk cId="80325345" sldId="272"/>
            <ac:spMk id="20" creationId="{85149191-5F60-4A28-AAFF-039F96B0F3EC}"/>
          </ac:spMkLst>
        </pc:spChg>
        <pc:spChg chg="del">
          <ac:chgData name="Alicia Yost" userId="S::ayost@dsdmail.net::430cfc1a-2d88-427a-98d0-d4064fd28c1f" providerId="AD" clId="Web-{16234450-288D-425D-A4CE-94D49EA9CF69}" dt="2023-09-26T21:17:39.183" v="152"/>
          <ac:spMkLst>
            <pc:docMk/>
            <pc:sldMk cId="80325345" sldId="272"/>
            <ac:spMk id="22" creationId="{F8260ED5-17F7-4158-B241-D51DD4CF1B7E}"/>
          </ac:spMkLst>
        </pc:spChg>
        <pc:spChg chg="add">
          <ac:chgData name="Alicia Yost" userId="S::ayost@dsdmail.net::430cfc1a-2d88-427a-98d0-d4064fd28c1f" providerId="AD" clId="Web-{16234450-288D-425D-A4CE-94D49EA9CF69}" dt="2023-09-26T21:17:39.183" v="152"/>
          <ac:spMkLst>
            <pc:docMk/>
            <pc:sldMk cId="80325345" sldId="272"/>
            <ac:spMk id="27" creationId="{A7AE9375-4664-4DB2-922D-2782A6E439AC}"/>
          </ac:spMkLst>
        </pc:spChg>
        <pc:spChg chg="add">
          <ac:chgData name="Alicia Yost" userId="S::ayost@dsdmail.net::430cfc1a-2d88-427a-98d0-d4064fd28c1f" providerId="AD" clId="Web-{16234450-288D-425D-A4CE-94D49EA9CF69}" dt="2023-09-26T21:17:39.183" v="152"/>
          <ac:spMkLst>
            <pc:docMk/>
            <pc:sldMk cId="80325345" sldId="272"/>
            <ac:spMk id="31" creationId="{C87417AF-190E-4D6E-AFA6-7D3E84B0B430}"/>
          </ac:spMkLst>
        </pc:spChg>
        <pc:spChg chg="add">
          <ac:chgData name="Alicia Yost" userId="S::ayost@dsdmail.net::430cfc1a-2d88-427a-98d0-d4064fd28c1f" providerId="AD" clId="Web-{16234450-288D-425D-A4CE-94D49EA9CF69}" dt="2023-09-26T21:17:39.183" v="152"/>
          <ac:spMkLst>
            <pc:docMk/>
            <pc:sldMk cId="80325345" sldId="272"/>
            <ac:spMk id="33" creationId="{80B30ED8-273E-4C07-8568-2FE5CC5C483D}"/>
          </ac:spMkLst>
        </pc:spChg>
        <pc:picChg chg="mod ord">
          <ac:chgData name="Alicia Yost" userId="S::ayost@dsdmail.net::430cfc1a-2d88-427a-98d0-d4064fd28c1f" providerId="AD" clId="Web-{16234450-288D-425D-A4CE-94D49EA9CF69}" dt="2023-09-26T21:17:39.183" v="152"/>
          <ac:picMkLst>
            <pc:docMk/>
            <pc:sldMk cId="80325345" sldId="272"/>
            <ac:picMk id="7" creationId="{5500AAA0-32EE-9DA9-0BCF-23CE8A7A91EF}"/>
          </ac:picMkLst>
        </pc:picChg>
        <pc:picChg chg="mod ord">
          <ac:chgData name="Alicia Yost" userId="S::ayost@dsdmail.net::430cfc1a-2d88-427a-98d0-d4064fd28c1f" providerId="AD" clId="Web-{16234450-288D-425D-A4CE-94D49EA9CF69}" dt="2023-09-26T21:17:39.183" v="152"/>
          <ac:picMkLst>
            <pc:docMk/>
            <pc:sldMk cId="80325345" sldId="272"/>
            <ac:picMk id="8" creationId="{FD20CD53-2CC4-00BE-D6A1-B86A1AF7F9DD}"/>
          </ac:picMkLst>
        </pc:picChg>
        <pc:cxnChg chg="add">
          <ac:chgData name="Alicia Yost" userId="S::ayost@dsdmail.net::430cfc1a-2d88-427a-98d0-d4064fd28c1f" providerId="AD" clId="Web-{16234450-288D-425D-A4CE-94D49EA9CF69}" dt="2023-09-26T21:17:39.183" v="152"/>
          <ac:cxnSpMkLst>
            <pc:docMk/>
            <pc:sldMk cId="80325345" sldId="272"/>
            <ac:cxnSpMk id="29" creationId="{EE504C98-6397-41C1-A8D8-2D9C4ED307E0}"/>
          </ac:cxnSpMkLst>
        </pc:cxnChg>
      </pc:sldChg>
      <pc:sldChg chg="addSp modSp new mod setBg addAnim setClrOvrMap">
        <pc:chgData name="Alicia Yost" userId="S::ayost@dsdmail.net::430cfc1a-2d88-427a-98d0-d4064fd28c1f" providerId="AD" clId="Web-{16234450-288D-425D-A4CE-94D49EA9CF69}" dt="2023-09-26T21:16:31.791" v="151"/>
        <pc:sldMkLst>
          <pc:docMk/>
          <pc:sldMk cId="1659673924" sldId="276"/>
        </pc:sldMkLst>
        <pc:spChg chg="mod">
          <ac:chgData name="Alicia Yost" userId="S::ayost@dsdmail.net::430cfc1a-2d88-427a-98d0-d4064fd28c1f" providerId="AD" clId="Web-{16234450-288D-425D-A4CE-94D49EA9CF69}" dt="2023-09-26T21:16:31.775" v="150"/>
          <ac:spMkLst>
            <pc:docMk/>
            <pc:sldMk cId="1659673924" sldId="276"/>
            <ac:spMk id="2" creationId="{715C0135-3611-021E-7EAA-0446C2308C29}"/>
          </ac:spMkLst>
        </pc:spChg>
        <pc:spChg chg="mod">
          <ac:chgData name="Alicia Yost" userId="S::ayost@dsdmail.net::430cfc1a-2d88-427a-98d0-d4064fd28c1f" providerId="AD" clId="Web-{16234450-288D-425D-A4CE-94D49EA9CF69}" dt="2023-09-26T21:16:31.775" v="150"/>
          <ac:spMkLst>
            <pc:docMk/>
            <pc:sldMk cId="1659673924" sldId="276"/>
            <ac:spMk id="3" creationId="{3EF57F7D-B6FE-CEA1-93B1-047AC79C6A7E}"/>
          </ac:spMkLst>
        </pc:spChg>
        <pc:picChg chg="add mod ord">
          <ac:chgData name="Alicia Yost" userId="S::ayost@dsdmail.net::430cfc1a-2d88-427a-98d0-d4064fd28c1f" providerId="AD" clId="Web-{16234450-288D-425D-A4CE-94D49EA9CF69}" dt="2023-09-26T21:16:31.775" v="150"/>
          <ac:picMkLst>
            <pc:docMk/>
            <pc:sldMk cId="1659673924" sldId="276"/>
            <ac:picMk id="4" creationId="{C741A314-BEDF-554E-CC1C-253D3A75AC31}"/>
          </ac:picMkLst>
        </pc:picChg>
      </pc:sldChg>
      <pc:sldChg chg="addSp delSp modSp new mod setBg">
        <pc:chgData name="Alicia Yost" userId="S::ayost@dsdmail.net::430cfc1a-2d88-427a-98d0-d4064fd28c1f" providerId="AD" clId="Web-{16234450-288D-425D-A4CE-94D49EA9CF69}" dt="2023-09-26T21:26:43.553" v="320"/>
        <pc:sldMkLst>
          <pc:docMk/>
          <pc:sldMk cId="3555994199" sldId="279"/>
        </pc:sldMkLst>
        <pc:spChg chg="mod">
          <ac:chgData name="Alicia Yost" userId="S::ayost@dsdmail.net::430cfc1a-2d88-427a-98d0-d4064fd28c1f" providerId="AD" clId="Web-{16234450-288D-425D-A4CE-94D49EA9CF69}" dt="2023-09-26T21:26:43.553" v="320"/>
          <ac:spMkLst>
            <pc:docMk/>
            <pc:sldMk cId="3555994199" sldId="279"/>
            <ac:spMk id="2" creationId="{72CE8D5A-9514-4DB9-26AD-332A0BB8E759}"/>
          </ac:spMkLst>
        </pc:spChg>
        <pc:spChg chg="del">
          <ac:chgData name="Alicia Yost" userId="S::ayost@dsdmail.net::430cfc1a-2d88-427a-98d0-d4064fd28c1f" providerId="AD" clId="Web-{16234450-288D-425D-A4CE-94D49EA9CF69}" dt="2023-09-26T21:26:39.600" v="318"/>
          <ac:spMkLst>
            <pc:docMk/>
            <pc:sldMk cId="3555994199" sldId="279"/>
            <ac:spMk id="3" creationId="{8F42C7FC-9DD3-48F5-4DC3-8D7C2F9EBF93}"/>
          </ac:spMkLst>
        </pc:spChg>
        <pc:spChg chg="add">
          <ac:chgData name="Alicia Yost" userId="S::ayost@dsdmail.net::430cfc1a-2d88-427a-98d0-d4064fd28c1f" providerId="AD" clId="Web-{16234450-288D-425D-A4CE-94D49EA9CF69}" dt="2023-09-26T21:26:43.553" v="320"/>
          <ac:spMkLst>
            <pc:docMk/>
            <pc:sldMk cId="3555994199" sldId="279"/>
            <ac:spMk id="9" creationId="{A8384FB5-9ADC-4DDC-881B-597D56F5B15D}"/>
          </ac:spMkLst>
        </pc:spChg>
        <pc:spChg chg="add">
          <ac:chgData name="Alicia Yost" userId="S::ayost@dsdmail.net::430cfc1a-2d88-427a-98d0-d4064fd28c1f" providerId="AD" clId="Web-{16234450-288D-425D-A4CE-94D49EA9CF69}" dt="2023-09-26T21:26:43.553" v="320"/>
          <ac:spMkLst>
            <pc:docMk/>
            <pc:sldMk cId="3555994199" sldId="279"/>
            <ac:spMk id="11" creationId="{91E5A9A7-95C6-4F4F-B00E-C82E07FE62EF}"/>
          </ac:spMkLst>
        </pc:spChg>
        <pc:spChg chg="add">
          <ac:chgData name="Alicia Yost" userId="S::ayost@dsdmail.net::430cfc1a-2d88-427a-98d0-d4064fd28c1f" providerId="AD" clId="Web-{16234450-288D-425D-A4CE-94D49EA9CF69}" dt="2023-09-26T21:26:43.553" v="320"/>
          <ac:spMkLst>
            <pc:docMk/>
            <pc:sldMk cId="3555994199" sldId="279"/>
            <ac:spMk id="13" creationId="{D07DD2DE-F619-49DD-B5E7-03A290FF4ED1}"/>
          </ac:spMkLst>
        </pc:spChg>
        <pc:spChg chg="add">
          <ac:chgData name="Alicia Yost" userId="S::ayost@dsdmail.net::430cfc1a-2d88-427a-98d0-d4064fd28c1f" providerId="AD" clId="Web-{16234450-288D-425D-A4CE-94D49EA9CF69}" dt="2023-09-26T21:26:43.553" v="320"/>
          <ac:spMkLst>
            <pc:docMk/>
            <pc:sldMk cId="3555994199" sldId="279"/>
            <ac:spMk id="15" creationId="{85149191-5F60-4A28-AAFF-039F96B0F3EC}"/>
          </ac:spMkLst>
        </pc:spChg>
        <pc:spChg chg="add">
          <ac:chgData name="Alicia Yost" userId="S::ayost@dsdmail.net::430cfc1a-2d88-427a-98d0-d4064fd28c1f" providerId="AD" clId="Web-{16234450-288D-425D-A4CE-94D49EA9CF69}" dt="2023-09-26T21:26:43.553" v="320"/>
          <ac:spMkLst>
            <pc:docMk/>
            <pc:sldMk cId="3555994199" sldId="279"/>
            <ac:spMk id="17" creationId="{F8260ED5-17F7-4158-B241-D51DD4CF1B7E}"/>
          </ac:spMkLst>
        </pc:spChg>
        <pc:picChg chg="add mod ord">
          <ac:chgData name="Alicia Yost" userId="S::ayost@dsdmail.net::430cfc1a-2d88-427a-98d0-d4064fd28c1f" providerId="AD" clId="Web-{16234450-288D-425D-A4CE-94D49EA9CF69}" dt="2023-09-26T21:26:43.553" v="320"/>
          <ac:picMkLst>
            <pc:docMk/>
            <pc:sldMk cId="3555994199" sldId="279"/>
            <ac:picMk id="4" creationId="{4DBBAAA1-B139-13C1-5161-40FC522A0CE5}"/>
          </ac:picMkLst>
        </pc:picChg>
      </pc:sldChg>
    </pc:docChg>
  </pc:docChgLst>
  <pc:docChgLst>
    <pc:chgData name="Jennifer Dimon" userId="e42b7cee-9216-4010-8a8f-83080f48f1ed" providerId="ADAL" clId="{BF9AE496-4070-4A7E-8117-18BE7FEF255C}"/>
    <pc:docChg chg="undo custSel modSld">
      <pc:chgData name="Jennifer Dimon" userId="e42b7cee-9216-4010-8a8f-83080f48f1ed" providerId="ADAL" clId="{BF9AE496-4070-4A7E-8117-18BE7FEF255C}" dt="2023-09-27T15:50:16.434" v="134" actId="26606"/>
      <pc:docMkLst>
        <pc:docMk/>
      </pc:docMkLst>
      <pc:sldChg chg="addSp delSp modSp mod setBg">
        <pc:chgData name="Jennifer Dimon" userId="e42b7cee-9216-4010-8a8f-83080f48f1ed" providerId="ADAL" clId="{BF9AE496-4070-4A7E-8117-18BE7FEF255C}" dt="2023-09-27T15:49:45.660" v="132" actId="404"/>
        <pc:sldMkLst>
          <pc:docMk/>
          <pc:sldMk cId="3802430561" sldId="259"/>
        </pc:sldMkLst>
        <pc:spChg chg="mod">
          <ac:chgData name="Jennifer Dimon" userId="e42b7cee-9216-4010-8a8f-83080f48f1ed" providerId="ADAL" clId="{BF9AE496-4070-4A7E-8117-18BE7FEF255C}" dt="2023-09-27T15:49:27.998" v="124" actId="26606"/>
          <ac:spMkLst>
            <pc:docMk/>
            <pc:sldMk cId="3802430561" sldId="259"/>
            <ac:spMk id="2" creationId="{898EC029-EF13-24C5-953F-73E0051C5C20}"/>
          </ac:spMkLst>
        </pc:spChg>
        <pc:spChg chg="del">
          <ac:chgData name="Jennifer Dimon" userId="e42b7cee-9216-4010-8a8f-83080f48f1ed" providerId="ADAL" clId="{BF9AE496-4070-4A7E-8117-18BE7FEF255C}" dt="2023-09-27T15:49:27.998" v="124" actId="26606"/>
          <ac:spMkLst>
            <pc:docMk/>
            <pc:sldMk cId="3802430561" sldId="259"/>
            <ac:spMk id="3" creationId="{616DE8CA-7EAD-A17E-5AED-4048A94417D6}"/>
          </ac:spMkLst>
        </pc:spChg>
        <pc:spChg chg="add">
          <ac:chgData name="Jennifer Dimon" userId="e42b7cee-9216-4010-8a8f-83080f48f1ed" providerId="ADAL" clId="{BF9AE496-4070-4A7E-8117-18BE7FEF255C}" dt="2023-09-27T15:49:27.998" v="124" actId="26606"/>
          <ac:spMkLst>
            <pc:docMk/>
            <pc:sldMk cId="3802430561" sldId="259"/>
            <ac:spMk id="9" creationId="{35DB3719-6FDC-4E5D-891D-FF40B7300F64}"/>
          </ac:spMkLst>
        </pc:spChg>
        <pc:spChg chg="add">
          <ac:chgData name="Jennifer Dimon" userId="e42b7cee-9216-4010-8a8f-83080f48f1ed" providerId="ADAL" clId="{BF9AE496-4070-4A7E-8117-18BE7FEF255C}" dt="2023-09-27T15:49:27.998" v="124" actId="26606"/>
          <ac:spMkLst>
            <pc:docMk/>
            <pc:sldMk cId="3802430561" sldId="259"/>
            <ac:spMk id="11" creationId="{E0CBAC23-2E3F-4A90-BA59-F8299F6A5439}"/>
          </ac:spMkLst>
        </pc:spChg>
        <pc:graphicFrameChg chg="add modGraphic">
          <ac:chgData name="Jennifer Dimon" userId="e42b7cee-9216-4010-8a8f-83080f48f1ed" providerId="ADAL" clId="{BF9AE496-4070-4A7E-8117-18BE7FEF255C}" dt="2023-09-27T15:49:45.660" v="132" actId="404"/>
          <ac:graphicFrameMkLst>
            <pc:docMk/>
            <pc:sldMk cId="3802430561" sldId="259"/>
            <ac:graphicFrameMk id="5" creationId="{F49DAEF0-3651-1CD9-35DD-B6F20ED2884C}"/>
          </ac:graphicFrameMkLst>
        </pc:graphicFrameChg>
      </pc:sldChg>
      <pc:sldChg chg="addSp modSp mod setBg">
        <pc:chgData name="Jennifer Dimon" userId="e42b7cee-9216-4010-8a8f-83080f48f1ed" providerId="ADAL" clId="{BF9AE496-4070-4A7E-8117-18BE7FEF255C}" dt="2023-09-27T13:48:13.191" v="29" actId="1076"/>
        <pc:sldMkLst>
          <pc:docMk/>
          <pc:sldMk cId="2513718182" sldId="266"/>
        </pc:sldMkLst>
        <pc:spChg chg="mod">
          <ac:chgData name="Jennifer Dimon" userId="e42b7cee-9216-4010-8a8f-83080f48f1ed" providerId="ADAL" clId="{BF9AE496-4070-4A7E-8117-18BE7FEF255C}" dt="2023-09-27T13:48:13.191" v="29" actId="1076"/>
          <ac:spMkLst>
            <pc:docMk/>
            <pc:sldMk cId="2513718182" sldId="266"/>
            <ac:spMk id="2" creationId="{9DC2E561-5F78-92C6-235F-17659AE62AF2}"/>
          </ac:spMkLst>
        </pc:spChg>
        <pc:spChg chg="mod">
          <ac:chgData name="Jennifer Dimon" userId="e42b7cee-9216-4010-8a8f-83080f48f1ed" providerId="ADAL" clId="{BF9AE496-4070-4A7E-8117-18BE7FEF255C}" dt="2023-09-27T13:47:26.466" v="20" actId="1076"/>
          <ac:spMkLst>
            <pc:docMk/>
            <pc:sldMk cId="2513718182" sldId="266"/>
            <ac:spMk id="5" creationId="{57912F5C-F98D-A8D8-E3B8-CE66A0882DDC}"/>
          </ac:spMkLst>
        </pc:spChg>
        <pc:spChg chg="mod">
          <ac:chgData name="Jennifer Dimon" userId="e42b7cee-9216-4010-8a8f-83080f48f1ed" providerId="ADAL" clId="{BF9AE496-4070-4A7E-8117-18BE7FEF255C}" dt="2023-09-27T13:47:07.883" v="16" actId="14100"/>
          <ac:spMkLst>
            <pc:docMk/>
            <pc:sldMk cId="2513718182" sldId="266"/>
            <ac:spMk id="8" creationId="{98923889-A5E5-525A-FE48-0AD6C2029D00}"/>
          </ac:spMkLst>
        </pc:spChg>
        <pc:spChg chg="add">
          <ac:chgData name="Jennifer Dimon" userId="e42b7cee-9216-4010-8a8f-83080f48f1ed" providerId="ADAL" clId="{BF9AE496-4070-4A7E-8117-18BE7FEF255C}" dt="2023-09-27T13:45:58.176" v="0" actId="26606"/>
          <ac:spMkLst>
            <pc:docMk/>
            <pc:sldMk cId="2513718182" sldId="266"/>
            <ac:spMk id="13" creationId="{A7AE9375-4664-4DB2-922D-2782A6E439AC}"/>
          </ac:spMkLst>
        </pc:spChg>
        <pc:picChg chg="mod">
          <ac:chgData name="Jennifer Dimon" userId="e42b7cee-9216-4010-8a8f-83080f48f1ed" providerId="ADAL" clId="{BF9AE496-4070-4A7E-8117-18BE7FEF255C}" dt="2023-09-27T13:47:30.409" v="21" actId="14100"/>
          <ac:picMkLst>
            <pc:docMk/>
            <pc:sldMk cId="2513718182" sldId="266"/>
            <ac:picMk id="3" creationId="{1129174B-5FAD-BDB0-C3AA-6B71294D63BF}"/>
          </ac:picMkLst>
        </pc:picChg>
        <pc:picChg chg="mod">
          <ac:chgData name="Jennifer Dimon" userId="e42b7cee-9216-4010-8a8f-83080f48f1ed" providerId="ADAL" clId="{BF9AE496-4070-4A7E-8117-18BE7FEF255C}" dt="2023-09-27T13:46:17.535" v="3" actId="14100"/>
          <ac:picMkLst>
            <pc:docMk/>
            <pc:sldMk cId="2513718182" sldId="266"/>
            <ac:picMk id="4" creationId="{702DAE59-3146-A43A-50AD-8256BDD57267}"/>
          </ac:picMkLst>
        </pc:picChg>
        <pc:cxnChg chg="add">
          <ac:chgData name="Jennifer Dimon" userId="e42b7cee-9216-4010-8a8f-83080f48f1ed" providerId="ADAL" clId="{BF9AE496-4070-4A7E-8117-18BE7FEF255C}" dt="2023-09-27T13:45:58.176" v="0" actId="26606"/>
          <ac:cxnSpMkLst>
            <pc:docMk/>
            <pc:sldMk cId="2513718182" sldId="266"/>
            <ac:cxnSpMk id="15" creationId="{EE504C98-6397-41C1-A8D8-2D9C4ED307E0}"/>
          </ac:cxnSpMkLst>
        </pc:cxnChg>
        <pc:cxnChg chg="add">
          <ac:chgData name="Jennifer Dimon" userId="e42b7cee-9216-4010-8a8f-83080f48f1ed" providerId="ADAL" clId="{BF9AE496-4070-4A7E-8117-18BE7FEF255C}" dt="2023-09-27T13:45:58.176" v="0" actId="26606"/>
          <ac:cxnSpMkLst>
            <pc:docMk/>
            <pc:sldMk cId="2513718182" sldId="266"/>
            <ac:cxnSpMk id="17" creationId="{17C2F6CE-0CF2-4DDD-85F5-96799A328F15}"/>
          </ac:cxnSpMkLst>
        </pc:cxnChg>
      </pc:sldChg>
      <pc:sldChg chg="addSp delSp modSp mod setBg setClrOvrMap">
        <pc:chgData name="Jennifer Dimon" userId="e42b7cee-9216-4010-8a8f-83080f48f1ed" providerId="ADAL" clId="{BF9AE496-4070-4A7E-8117-18BE7FEF255C}" dt="2023-09-27T13:51:45.592" v="123" actId="1076"/>
        <pc:sldMkLst>
          <pc:docMk/>
          <pc:sldMk cId="2828417439" sldId="267"/>
        </pc:sldMkLst>
        <pc:spChg chg="mod">
          <ac:chgData name="Jennifer Dimon" userId="e42b7cee-9216-4010-8a8f-83080f48f1ed" providerId="ADAL" clId="{BF9AE496-4070-4A7E-8117-18BE7FEF255C}" dt="2023-09-27T13:51:30.838" v="113" actId="1076"/>
          <ac:spMkLst>
            <pc:docMk/>
            <pc:sldMk cId="2828417439" sldId="267"/>
            <ac:spMk id="2" creationId="{9DC2E561-5F78-92C6-235F-17659AE62AF2}"/>
          </ac:spMkLst>
        </pc:spChg>
        <pc:spChg chg="mod">
          <ac:chgData name="Jennifer Dimon" userId="e42b7cee-9216-4010-8a8f-83080f48f1ed" providerId="ADAL" clId="{BF9AE496-4070-4A7E-8117-18BE7FEF255C}" dt="2023-09-27T13:51:45.592" v="123" actId="1076"/>
          <ac:spMkLst>
            <pc:docMk/>
            <pc:sldMk cId="2828417439" sldId="267"/>
            <ac:spMk id="3" creationId="{E61A6CC4-A15B-73C3-46C9-A6A48D44DFD9}"/>
          </ac:spMkLst>
        </pc:spChg>
        <pc:spChg chg="add del">
          <ac:chgData name="Jennifer Dimon" userId="e42b7cee-9216-4010-8a8f-83080f48f1ed" providerId="ADAL" clId="{BF9AE496-4070-4A7E-8117-18BE7FEF255C}" dt="2023-09-27T13:51:10.405" v="97" actId="26606"/>
          <ac:spMkLst>
            <pc:docMk/>
            <pc:sldMk cId="2828417439" sldId="267"/>
            <ac:spMk id="10" creationId="{C0763A76-9F1C-4FC5-82B7-DD475DA461B2}"/>
          </ac:spMkLst>
        </pc:spChg>
        <pc:spChg chg="add del">
          <ac:chgData name="Jennifer Dimon" userId="e42b7cee-9216-4010-8a8f-83080f48f1ed" providerId="ADAL" clId="{BF9AE496-4070-4A7E-8117-18BE7FEF255C}" dt="2023-09-27T13:51:10.405" v="97" actId="26606"/>
          <ac:spMkLst>
            <pc:docMk/>
            <pc:sldMk cId="2828417439" sldId="267"/>
            <ac:spMk id="12" creationId="{E81BF4F6-F2CF-4984-9D14-D6966D92F99F}"/>
          </ac:spMkLst>
        </pc:spChg>
        <pc:spChg chg="add del">
          <ac:chgData name="Jennifer Dimon" userId="e42b7cee-9216-4010-8a8f-83080f48f1ed" providerId="ADAL" clId="{BF9AE496-4070-4A7E-8117-18BE7FEF255C}" dt="2023-09-27T13:51:06.998" v="94" actId="26606"/>
          <ac:spMkLst>
            <pc:docMk/>
            <pc:sldMk cId="2828417439" sldId="267"/>
            <ac:spMk id="17" creationId="{C5E6CFF1-2F42-4E10-9A97-F116F46F53FE}"/>
          </ac:spMkLst>
        </pc:spChg>
        <pc:spChg chg="add del">
          <ac:chgData name="Jennifer Dimon" userId="e42b7cee-9216-4010-8a8f-83080f48f1ed" providerId="ADAL" clId="{BF9AE496-4070-4A7E-8117-18BE7FEF255C}" dt="2023-09-27T13:51:10.399" v="96" actId="26606"/>
          <ac:spMkLst>
            <pc:docMk/>
            <pc:sldMk cId="2828417439" sldId="267"/>
            <ac:spMk id="21" creationId="{C0763A76-9F1C-4FC5-82B7-DD475DA461B2}"/>
          </ac:spMkLst>
        </pc:spChg>
        <pc:spChg chg="add del">
          <ac:chgData name="Jennifer Dimon" userId="e42b7cee-9216-4010-8a8f-83080f48f1ed" providerId="ADAL" clId="{BF9AE496-4070-4A7E-8117-18BE7FEF255C}" dt="2023-09-27T13:51:10.399" v="96" actId="26606"/>
          <ac:spMkLst>
            <pc:docMk/>
            <pc:sldMk cId="2828417439" sldId="267"/>
            <ac:spMk id="22" creationId="{E81BF4F6-F2CF-4984-9D14-D6966D92F99F}"/>
          </ac:spMkLst>
        </pc:spChg>
        <pc:spChg chg="add">
          <ac:chgData name="Jennifer Dimon" userId="e42b7cee-9216-4010-8a8f-83080f48f1ed" providerId="ADAL" clId="{BF9AE496-4070-4A7E-8117-18BE7FEF255C}" dt="2023-09-27T13:51:10.405" v="97" actId="26606"/>
          <ac:spMkLst>
            <pc:docMk/>
            <pc:sldMk cId="2828417439" sldId="267"/>
            <ac:spMk id="24" creationId="{04812C46-200A-4DEB-A05E-3ED6C68C2387}"/>
          </ac:spMkLst>
        </pc:spChg>
        <pc:spChg chg="add">
          <ac:chgData name="Jennifer Dimon" userId="e42b7cee-9216-4010-8a8f-83080f48f1ed" providerId="ADAL" clId="{BF9AE496-4070-4A7E-8117-18BE7FEF255C}" dt="2023-09-27T13:51:10.405" v="97" actId="26606"/>
          <ac:spMkLst>
            <pc:docMk/>
            <pc:sldMk cId="2828417439" sldId="267"/>
            <ac:spMk id="25" creationId="{D1EA859B-E555-4109-94F3-6700E046E008}"/>
          </ac:spMkLst>
        </pc:spChg>
        <pc:picChg chg="add mod ord">
          <ac:chgData name="Jennifer Dimon" userId="e42b7cee-9216-4010-8a8f-83080f48f1ed" providerId="ADAL" clId="{BF9AE496-4070-4A7E-8117-18BE7FEF255C}" dt="2023-09-27T13:51:10.405" v="97" actId="26606"/>
          <ac:picMkLst>
            <pc:docMk/>
            <pc:sldMk cId="2828417439" sldId="267"/>
            <ac:picMk id="6" creationId="{0086CF5E-4289-499F-941D-62C27A7C4450}"/>
          </ac:picMkLst>
        </pc:picChg>
        <pc:cxnChg chg="add del">
          <ac:chgData name="Jennifer Dimon" userId="e42b7cee-9216-4010-8a8f-83080f48f1ed" providerId="ADAL" clId="{BF9AE496-4070-4A7E-8117-18BE7FEF255C}" dt="2023-09-27T13:51:06.998" v="94" actId="26606"/>
          <ac:cxnSpMkLst>
            <pc:docMk/>
            <pc:sldMk cId="2828417439" sldId="267"/>
            <ac:cxnSpMk id="19" creationId="{96A8629B-8289-498B-939B-1CA0C106182C}"/>
          </ac:cxnSpMkLst>
        </pc:cxnChg>
      </pc:sldChg>
      <pc:sldChg chg="addSp delSp modSp mod setBg">
        <pc:chgData name="Jennifer Dimon" userId="e42b7cee-9216-4010-8a8f-83080f48f1ed" providerId="ADAL" clId="{BF9AE496-4070-4A7E-8117-18BE7FEF255C}" dt="2023-09-27T15:50:16.434" v="134" actId="26606"/>
        <pc:sldMkLst>
          <pc:docMk/>
          <pc:sldMk cId="3606729615" sldId="271"/>
        </pc:sldMkLst>
        <pc:spChg chg="mod">
          <ac:chgData name="Jennifer Dimon" userId="e42b7cee-9216-4010-8a8f-83080f48f1ed" providerId="ADAL" clId="{BF9AE496-4070-4A7E-8117-18BE7FEF255C}" dt="2023-09-27T15:50:16.434" v="134" actId="26606"/>
          <ac:spMkLst>
            <pc:docMk/>
            <pc:sldMk cId="3606729615" sldId="271"/>
            <ac:spMk id="2" creationId="{D0E55D1C-847F-6920-8808-99FBF3C1E714}"/>
          </ac:spMkLst>
        </pc:spChg>
        <pc:spChg chg="mod">
          <ac:chgData name="Jennifer Dimon" userId="e42b7cee-9216-4010-8a8f-83080f48f1ed" providerId="ADAL" clId="{BF9AE496-4070-4A7E-8117-18BE7FEF255C}" dt="2023-09-27T15:50:16.434" v="134" actId="26606"/>
          <ac:spMkLst>
            <pc:docMk/>
            <pc:sldMk cId="3606729615" sldId="271"/>
            <ac:spMk id="3" creationId="{C8B7FC91-ED66-15F1-B6F4-391AC754BEF9}"/>
          </ac:spMkLst>
        </pc:spChg>
        <pc:spChg chg="add del">
          <ac:chgData name="Jennifer Dimon" userId="e42b7cee-9216-4010-8a8f-83080f48f1ed" providerId="ADAL" clId="{BF9AE496-4070-4A7E-8117-18BE7FEF255C}" dt="2023-09-27T15:50:16.434" v="134" actId="26606"/>
          <ac:spMkLst>
            <pc:docMk/>
            <pc:sldMk cId="3606729615" sldId="271"/>
            <ac:spMk id="10" creationId="{C4285719-470E-454C-AF62-8323075F1F5B}"/>
          </ac:spMkLst>
        </pc:spChg>
        <pc:spChg chg="add del">
          <ac:chgData name="Jennifer Dimon" userId="e42b7cee-9216-4010-8a8f-83080f48f1ed" providerId="ADAL" clId="{BF9AE496-4070-4A7E-8117-18BE7FEF255C}" dt="2023-09-27T15:50:16.434" v="134" actId="26606"/>
          <ac:spMkLst>
            <pc:docMk/>
            <pc:sldMk cId="3606729615" sldId="271"/>
            <ac:spMk id="12" creationId="{CD9FE4EF-C4D8-49A0-B2FF-81D8DB7D8A24}"/>
          </ac:spMkLst>
        </pc:spChg>
        <pc:spChg chg="add del">
          <ac:chgData name="Jennifer Dimon" userId="e42b7cee-9216-4010-8a8f-83080f48f1ed" providerId="ADAL" clId="{BF9AE496-4070-4A7E-8117-18BE7FEF255C}" dt="2023-09-27T15:50:16.434" v="134" actId="26606"/>
          <ac:spMkLst>
            <pc:docMk/>
            <pc:sldMk cId="3606729615" sldId="271"/>
            <ac:spMk id="14" creationId="{4300840D-0A0B-4512-BACA-B439D5B9C57C}"/>
          </ac:spMkLst>
        </pc:spChg>
        <pc:spChg chg="add del">
          <ac:chgData name="Jennifer Dimon" userId="e42b7cee-9216-4010-8a8f-83080f48f1ed" providerId="ADAL" clId="{BF9AE496-4070-4A7E-8117-18BE7FEF255C}" dt="2023-09-27T15:50:16.434" v="134" actId="26606"/>
          <ac:spMkLst>
            <pc:docMk/>
            <pc:sldMk cId="3606729615" sldId="271"/>
            <ac:spMk id="16" creationId="{D2B78728-A580-49A7-84F9-6EF6F583ADE0}"/>
          </ac:spMkLst>
        </pc:spChg>
        <pc:spChg chg="add del">
          <ac:chgData name="Jennifer Dimon" userId="e42b7cee-9216-4010-8a8f-83080f48f1ed" providerId="ADAL" clId="{BF9AE496-4070-4A7E-8117-18BE7FEF255C}" dt="2023-09-27T15:50:16.434" v="134" actId="26606"/>
          <ac:spMkLst>
            <pc:docMk/>
            <pc:sldMk cId="3606729615" sldId="271"/>
            <ac:spMk id="18" creationId="{38FAA1A1-D861-433F-88FA-1E9D6FD31D11}"/>
          </ac:spMkLst>
        </pc:spChg>
        <pc:spChg chg="add del">
          <ac:chgData name="Jennifer Dimon" userId="e42b7cee-9216-4010-8a8f-83080f48f1ed" providerId="ADAL" clId="{BF9AE496-4070-4A7E-8117-18BE7FEF255C}" dt="2023-09-27T15:50:16.434" v="134" actId="26606"/>
          <ac:spMkLst>
            <pc:docMk/>
            <pc:sldMk cId="3606729615" sldId="271"/>
            <ac:spMk id="20" creationId="{8D71EDA1-87BF-4D5D-AB79-F346FD19278A}"/>
          </ac:spMkLst>
        </pc:spChg>
        <pc:picChg chg="mod">
          <ac:chgData name="Jennifer Dimon" userId="e42b7cee-9216-4010-8a8f-83080f48f1ed" providerId="ADAL" clId="{BF9AE496-4070-4A7E-8117-18BE7FEF255C}" dt="2023-09-27T15:50:16.434" v="134" actId="26606"/>
          <ac:picMkLst>
            <pc:docMk/>
            <pc:sldMk cId="3606729615" sldId="271"/>
            <ac:picMk id="5" creationId="{5B7A266B-FEDA-069D-9557-02BE8DDAEA04}"/>
          </ac:picMkLst>
        </pc:picChg>
      </pc:sldChg>
      <pc:sldChg chg="addSp delSp modSp mod setBg">
        <pc:chgData name="Jennifer Dimon" userId="e42b7cee-9216-4010-8a8f-83080f48f1ed" providerId="ADAL" clId="{BF9AE496-4070-4A7E-8117-18BE7FEF255C}" dt="2023-09-27T13:49:36.756" v="64" actId="1076"/>
        <pc:sldMkLst>
          <pc:docMk/>
          <pc:sldMk cId="3923312427" sldId="277"/>
        </pc:sldMkLst>
        <pc:spChg chg="mod">
          <ac:chgData name="Jennifer Dimon" userId="e42b7cee-9216-4010-8a8f-83080f48f1ed" providerId="ADAL" clId="{BF9AE496-4070-4A7E-8117-18BE7FEF255C}" dt="2023-09-27T13:49:02.903" v="44" actId="1076"/>
          <ac:spMkLst>
            <pc:docMk/>
            <pc:sldMk cId="3923312427" sldId="277"/>
            <ac:spMk id="2" creationId="{09A73C94-35B0-5D76-4B19-C82E187906C7}"/>
          </ac:spMkLst>
        </pc:spChg>
        <pc:spChg chg="mod ord">
          <ac:chgData name="Jennifer Dimon" userId="e42b7cee-9216-4010-8a8f-83080f48f1ed" providerId="ADAL" clId="{BF9AE496-4070-4A7E-8117-18BE7FEF255C}" dt="2023-09-27T13:49:20.751" v="56" actId="14100"/>
          <ac:spMkLst>
            <pc:docMk/>
            <pc:sldMk cId="3923312427" sldId="277"/>
            <ac:spMk id="3" creationId="{1D0029F8-3C1B-4CB1-83D3-882D34CE56D1}"/>
          </ac:spMkLst>
        </pc:spChg>
        <pc:spChg chg="mod">
          <ac:chgData name="Jennifer Dimon" userId="e42b7cee-9216-4010-8a8f-83080f48f1ed" providerId="ADAL" clId="{BF9AE496-4070-4A7E-8117-18BE7FEF255C}" dt="2023-09-27T13:49:36.756" v="64" actId="1076"/>
          <ac:spMkLst>
            <pc:docMk/>
            <pc:sldMk cId="3923312427" sldId="277"/>
            <ac:spMk id="12" creationId="{C689404A-2F64-AB72-FAB5-116170E6CD75}"/>
          </ac:spMkLst>
        </pc:spChg>
        <pc:spChg chg="add del">
          <ac:chgData name="Jennifer Dimon" userId="e42b7cee-9216-4010-8a8f-83080f48f1ed" providerId="ADAL" clId="{BF9AE496-4070-4A7E-8117-18BE7FEF255C}" dt="2023-09-27T13:48:44.482" v="31" actId="26606"/>
          <ac:spMkLst>
            <pc:docMk/>
            <pc:sldMk cId="3923312427" sldId="277"/>
            <ac:spMk id="17" creationId="{913AE63C-D5B4-45D1-ACFC-648CFFCF9805}"/>
          </ac:spMkLst>
        </pc:spChg>
        <pc:spChg chg="add del">
          <ac:chgData name="Jennifer Dimon" userId="e42b7cee-9216-4010-8a8f-83080f48f1ed" providerId="ADAL" clId="{BF9AE496-4070-4A7E-8117-18BE7FEF255C}" dt="2023-09-27T13:48:44.482" v="31" actId="26606"/>
          <ac:spMkLst>
            <pc:docMk/>
            <pc:sldMk cId="3923312427" sldId="277"/>
            <ac:spMk id="19" creationId="{34DE9D20-D6C2-4834-9EE9-EC583F3FE571}"/>
          </ac:spMkLst>
        </pc:spChg>
        <pc:grpChg chg="add del">
          <ac:chgData name="Jennifer Dimon" userId="e42b7cee-9216-4010-8a8f-83080f48f1ed" providerId="ADAL" clId="{BF9AE496-4070-4A7E-8117-18BE7FEF255C}" dt="2023-09-27T13:48:44.482" v="31" actId="26606"/>
          <ac:grpSpMkLst>
            <pc:docMk/>
            <pc:sldMk cId="3923312427" sldId="277"/>
            <ac:grpSpMk id="21" creationId="{6840C728-4E01-4237-82C8-9624DFA8554D}"/>
          </ac:grpSpMkLst>
        </pc:grpChg>
        <pc:grpChg chg="add del">
          <ac:chgData name="Jennifer Dimon" userId="e42b7cee-9216-4010-8a8f-83080f48f1ed" providerId="ADAL" clId="{BF9AE496-4070-4A7E-8117-18BE7FEF255C}" dt="2023-09-27T13:48:44.482" v="31" actId="26606"/>
          <ac:grpSpMkLst>
            <pc:docMk/>
            <pc:sldMk cId="3923312427" sldId="277"/>
            <ac:grpSpMk id="25" creationId="{E27AF472-EAE3-4572-AB69-B92BD10DBC6D}"/>
          </ac:grpSpMkLst>
        </pc:grpChg>
        <pc:grpChg chg="add">
          <ac:chgData name="Jennifer Dimon" userId="e42b7cee-9216-4010-8a8f-83080f48f1ed" providerId="ADAL" clId="{BF9AE496-4070-4A7E-8117-18BE7FEF255C}" dt="2023-09-27T13:48:44.499" v="32" actId="26606"/>
          <ac:grpSpMkLst>
            <pc:docMk/>
            <pc:sldMk cId="3923312427" sldId="277"/>
            <ac:grpSpMk id="34" creationId="{114ED94A-C85D-4CD3-4205-438D21CE6B38}"/>
          </ac:grpSpMkLst>
        </pc:grpChg>
      </pc:sldChg>
      <pc:sldChg chg="addSp modSp mod setBg">
        <pc:chgData name="Jennifer Dimon" userId="e42b7cee-9216-4010-8a8f-83080f48f1ed" providerId="ADAL" clId="{BF9AE496-4070-4A7E-8117-18BE7FEF255C}" dt="2023-09-27T13:50:10.177" v="74" actId="27636"/>
        <pc:sldMkLst>
          <pc:docMk/>
          <pc:sldMk cId="219414857" sldId="281"/>
        </pc:sldMkLst>
        <pc:spChg chg="mod">
          <ac:chgData name="Jennifer Dimon" userId="e42b7cee-9216-4010-8a8f-83080f48f1ed" providerId="ADAL" clId="{BF9AE496-4070-4A7E-8117-18BE7FEF255C}" dt="2023-09-27T13:49:59.483" v="67" actId="122"/>
          <ac:spMkLst>
            <pc:docMk/>
            <pc:sldMk cId="219414857" sldId="281"/>
            <ac:spMk id="2" creationId="{09A73C94-35B0-5D76-4B19-C82E187906C7}"/>
          </ac:spMkLst>
        </pc:spChg>
        <pc:spChg chg="mod">
          <ac:chgData name="Jennifer Dimon" userId="e42b7cee-9216-4010-8a8f-83080f48f1ed" providerId="ADAL" clId="{BF9AE496-4070-4A7E-8117-18BE7FEF255C}" dt="2023-09-27T13:50:10.177" v="74" actId="27636"/>
          <ac:spMkLst>
            <pc:docMk/>
            <pc:sldMk cId="219414857" sldId="281"/>
            <ac:spMk id="4" creationId="{45E9CC09-9A83-5F06-91DC-6D8264A8327E}"/>
          </ac:spMkLst>
        </pc:spChg>
        <pc:spChg chg="add">
          <ac:chgData name="Jennifer Dimon" userId="e42b7cee-9216-4010-8a8f-83080f48f1ed" providerId="ADAL" clId="{BF9AE496-4070-4A7E-8117-18BE7FEF255C}" dt="2023-09-27T13:49:51.709" v="65" actId="26606"/>
          <ac:spMkLst>
            <pc:docMk/>
            <pc:sldMk cId="219414857" sldId="281"/>
            <ac:spMk id="16" creationId="{A7AE9375-4664-4DB2-922D-2782A6E439AC}"/>
          </ac:spMkLst>
        </pc:spChg>
        <pc:picChg chg="mod">
          <ac:chgData name="Jennifer Dimon" userId="e42b7cee-9216-4010-8a8f-83080f48f1ed" providerId="ADAL" clId="{BF9AE496-4070-4A7E-8117-18BE7FEF255C}" dt="2023-09-27T13:49:51.709" v="65" actId="26606"/>
          <ac:picMkLst>
            <pc:docMk/>
            <pc:sldMk cId="219414857" sldId="281"/>
            <ac:picMk id="5" creationId="{F515103C-25B8-011E-B233-E67DA4105FAC}"/>
          </ac:picMkLst>
        </pc:picChg>
        <pc:picChg chg="mod">
          <ac:chgData name="Jennifer Dimon" userId="e42b7cee-9216-4010-8a8f-83080f48f1ed" providerId="ADAL" clId="{BF9AE496-4070-4A7E-8117-18BE7FEF255C}" dt="2023-09-27T13:49:51.709" v="65" actId="26606"/>
          <ac:picMkLst>
            <pc:docMk/>
            <pc:sldMk cId="219414857" sldId="281"/>
            <ac:picMk id="7" creationId="{FEF538D3-4F93-2241-7A72-8651172758A9}"/>
          </ac:picMkLst>
        </pc:picChg>
        <pc:picChg chg="mod">
          <ac:chgData name="Jennifer Dimon" userId="e42b7cee-9216-4010-8a8f-83080f48f1ed" providerId="ADAL" clId="{BF9AE496-4070-4A7E-8117-18BE7FEF255C}" dt="2023-09-27T13:49:51.709" v="65" actId="26606"/>
          <ac:picMkLst>
            <pc:docMk/>
            <pc:sldMk cId="219414857" sldId="281"/>
            <ac:picMk id="9" creationId="{24323B49-9952-4316-7F77-26AA59E5D5E5}"/>
          </ac:picMkLst>
        </pc:picChg>
        <pc:picChg chg="mod">
          <ac:chgData name="Jennifer Dimon" userId="e42b7cee-9216-4010-8a8f-83080f48f1ed" providerId="ADAL" clId="{BF9AE496-4070-4A7E-8117-18BE7FEF255C}" dt="2023-09-27T13:49:51.709" v="65" actId="26606"/>
          <ac:picMkLst>
            <pc:docMk/>
            <pc:sldMk cId="219414857" sldId="281"/>
            <ac:picMk id="10" creationId="{4C619BA1-44FA-8031-9A1D-938DAF31474A}"/>
          </ac:picMkLst>
        </pc:picChg>
        <pc:cxnChg chg="add">
          <ac:chgData name="Jennifer Dimon" userId="e42b7cee-9216-4010-8a8f-83080f48f1ed" providerId="ADAL" clId="{BF9AE496-4070-4A7E-8117-18BE7FEF255C}" dt="2023-09-27T13:49:51.709" v="65" actId="26606"/>
          <ac:cxnSpMkLst>
            <pc:docMk/>
            <pc:sldMk cId="219414857" sldId="281"/>
            <ac:cxnSpMk id="18" creationId="{EE504C98-6397-41C1-A8D8-2D9C4ED307E0}"/>
          </ac:cxnSpMkLst>
        </pc:cxnChg>
        <pc:cxnChg chg="add">
          <ac:chgData name="Jennifer Dimon" userId="e42b7cee-9216-4010-8a8f-83080f48f1ed" providerId="ADAL" clId="{BF9AE496-4070-4A7E-8117-18BE7FEF255C}" dt="2023-09-27T13:49:51.709" v="65" actId="26606"/>
          <ac:cxnSpMkLst>
            <pc:docMk/>
            <pc:sldMk cId="219414857" sldId="281"/>
            <ac:cxnSpMk id="20" creationId="{B7188D9B-1674-419B-A379-D1632A7EC3A2}"/>
          </ac:cxnSpMkLst>
        </pc:cxnChg>
      </pc:sldChg>
    </pc:docChg>
  </pc:docChgLst>
  <pc:docChgLst>
    <pc:chgData name="Nichole Shupe" userId="S::nshupe@dsdmail.net::94ea6759-2347-438f-8cc6-e5850cdbb97d" providerId="AD" clId="Web-{F1A8C757-5B3C-B8E1-4D73-10234CC6A4AF}"/>
    <pc:docChg chg="modSld">
      <pc:chgData name="Nichole Shupe" userId="S::nshupe@dsdmail.net::94ea6759-2347-438f-8cc6-e5850cdbb97d" providerId="AD" clId="Web-{F1A8C757-5B3C-B8E1-4D73-10234CC6A4AF}" dt="2023-10-01T16:32:14.099" v="1" actId="1076"/>
      <pc:docMkLst>
        <pc:docMk/>
      </pc:docMkLst>
      <pc:sldChg chg="modSp">
        <pc:chgData name="Nichole Shupe" userId="S::nshupe@dsdmail.net::94ea6759-2347-438f-8cc6-e5850cdbb97d" providerId="AD" clId="Web-{F1A8C757-5B3C-B8E1-4D73-10234CC6A4AF}" dt="2023-10-01T16:32:14.099" v="1" actId="1076"/>
        <pc:sldMkLst>
          <pc:docMk/>
          <pc:sldMk cId="1469272566" sldId="261"/>
        </pc:sldMkLst>
        <pc:graphicFrameChg chg="mod">
          <ac:chgData name="Nichole Shupe" userId="S::nshupe@dsdmail.net::94ea6759-2347-438f-8cc6-e5850cdbb97d" providerId="AD" clId="Web-{F1A8C757-5B3C-B8E1-4D73-10234CC6A4AF}" dt="2023-10-01T16:32:14.099" v="1" actId="1076"/>
          <ac:graphicFrameMkLst>
            <pc:docMk/>
            <pc:sldMk cId="1469272566" sldId="261"/>
            <ac:graphicFrameMk id="10" creationId="{CC941829-E96B-A98D-D02B-0A673C82FCC8}"/>
          </ac:graphicFrameMkLst>
        </pc:graphicFrameChg>
      </pc:sldChg>
    </pc:docChg>
  </pc:docChgLst>
  <pc:docChgLst>
    <pc:chgData name="Angela Stewart" userId="S::astewart@dsdmail.net::d1c5e8ed-78be-4753-8886-84c610457194" providerId="AD" clId="Web-{2EC5E94C-1846-4489-8FC8-003404CEDE1B}"/>
    <pc:docChg chg="modSld">
      <pc:chgData name="Angela Stewart" userId="S::astewart@dsdmail.net::d1c5e8ed-78be-4753-8886-84c610457194" providerId="AD" clId="Web-{2EC5E94C-1846-4489-8FC8-003404CEDE1B}" dt="2023-09-22T20:09:50.963" v="1" actId="20577"/>
      <pc:docMkLst>
        <pc:docMk/>
      </pc:docMkLst>
      <pc:sldChg chg="modSp">
        <pc:chgData name="Angela Stewart" userId="S::astewart@dsdmail.net::d1c5e8ed-78be-4753-8886-84c610457194" providerId="AD" clId="Web-{2EC5E94C-1846-4489-8FC8-003404CEDE1B}" dt="2023-09-22T20:09:50.963" v="1" actId="20577"/>
        <pc:sldMkLst>
          <pc:docMk/>
          <pc:sldMk cId="1781908050" sldId="263"/>
        </pc:sldMkLst>
        <pc:spChg chg="mod">
          <ac:chgData name="Angela Stewart" userId="S::astewart@dsdmail.net::d1c5e8ed-78be-4753-8886-84c610457194" providerId="AD" clId="Web-{2EC5E94C-1846-4489-8FC8-003404CEDE1B}" dt="2023-09-22T20:09:50.963" v="1" actId="20577"/>
          <ac:spMkLst>
            <pc:docMk/>
            <pc:sldMk cId="1781908050" sldId="263"/>
            <ac:spMk id="3" creationId="{52F36320-F1C7-168D-8726-88C0B3F7CFED}"/>
          </ac:spMkLst>
        </pc:spChg>
      </pc:sldChg>
    </pc:docChg>
  </pc:docChgLst>
  <pc:docChgLst>
    <pc:chgData name="Angela Stewart" userId="S::astewart@dsdmail.net::d1c5e8ed-78be-4753-8886-84c610457194" providerId="AD" clId="Web-{937D96FE-BE30-40A0-98D9-FAA83325D62E}"/>
    <pc:docChg chg="modSld">
      <pc:chgData name="Angela Stewart" userId="S::astewart@dsdmail.net::d1c5e8ed-78be-4753-8886-84c610457194" providerId="AD" clId="Web-{937D96FE-BE30-40A0-98D9-FAA83325D62E}" dt="2023-09-22T19:24:07.407" v="55" actId="20577"/>
      <pc:docMkLst>
        <pc:docMk/>
      </pc:docMkLst>
      <pc:sldChg chg="modSp">
        <pc:chgData name="Angela Stewart" userId="S::astewart@dsdmail.net::d1c5e8ed-78be-4753-8886-84c610457194" providerId="AD" clId="Web-{937D96FE-BE30-40A0-98D9-FAA83325D62E}" dt="2023-09-22T19:24:07.407" v="55" actId="20577"/>
        <pc:sldMkLst>
          <pc:docMk/>
          <pc:sldMk cId="2633713225" sldId="265"/>
        </pc:sldMkLst>
        <pc:spChg chg="mod">
          <ac:chgData name="Angela Stewart" userId="S::astewart@dsdmail.net::d1c5e8ed-78be-4753-8886-84c610457194" providerId="AD" clId="Web-{937D96FE-BE30-40A0-98D9-FAA83325D62E}" dt="2023-09-22T19:24:07.407" v="55" actId="20577"/>
          <ac:spMkLst>
            <pc:docMk/>
            <pc:sldMk cId="2633713225" sldId="265"/>
            <ac:spMk id="3" creationId="{32BDF571-C1E5-8A95-0603-283F6CF21722}"/>
          </ac:spMkLst>
        </pc:spChg>
      </pc:sldChg>
    </pc:docChg>
  </pc:docChgLst>
  <pc:docChgLst>
    <pc:chgData name="Brittany Roberts" userId="3961b6b6-3822-4437-9b4b-c0f13f2de662" providerId="ADAL" clId="{993625EB-8588-4520-8E80-BEDBEA71EAD0}"/>
    <pc:docChg chg="undo custSel addSld delSld modSld sldOrd">
      <pc:chgData name="Brittany Roberts" userId="3961b6b6-3822-4437-9b4b-c0f13f2de662" providerId="ADAL" clId="{993625EB-8588-4520-8E80-BEDBEA71EAD0}" dt="2023-09-27T20:08:05.841" v="2292" actId="20577"/>
      <pc:docMkLst>
        <pc:docMk/>
      </pc:docMkLst>
      <pc:sldChg chg="modSp del mod">
        <pc:chgData name="Brittany Roberts" userId="3961b6b6-3822-4437-9b4b-c0f13f2de662" providerId="ADAL" clId="{993625EB-8588-4520-8E80-BEDBEA71EAD0}" dt="2023-09-26T21:08:31.983" v="1384" actId="47"/>
        <pc:sldMkLst>
          <pc:docMk/>
          <pc:sldMk cId="2015704632" sldId="258"/>
        </pc:sldMkLst>
        <pc:spChg chg="mod">
          <ac:chgData name="Brittany Roberts" userId="3961b6b6-3822-4437-9b4b-c0f13f2de662" providerId="ADAL" clId="{993625EB-8588-4520-8E80-BEDBEA71EAD0}" dt="2023-09-26T21:08:16.321" v="1383" actId="20577"/>
          <ac:spMkLst>
            <pc:docMk/>
            <pc:sldMk cId="2015704632" sldId="258"/>
            <ac:spMk id="2" creationId="{9DC2E561-5F78-92C6-235F-17659AE62AF2}"/>
          </ac:spMkLst>
        </pc:spChg>
      </pc:sldChg>
      <pc:sldChg chg="ord">
        <pc:chgData name="Brittany Roberts" userId="3961b6b6-3822-4437-9b4b-c0f13f2de662" providerId="ADAL" clId="{993625EB-8588-4520-8E80-BEDBEA71EAD0}" dt="2023-09-26T21:50:31.805" v="1992"/>
        <pc:sldMkLst>
          <pc:docMk/>
          <pc:sldMk cId="2828417439" sldId="267"/>
        </pc:sldMkLst>
      </pc:sldChg>
      <pc:sldChg chg="addSp delSp modSp add mod setBg modClrScheme chgLayout">
        <pc:chgData name="Brittany Roberts" userId="3961b6b6-3822-4437-9b4b-c0f13f2de662" providerId="ADAL" clId="{993625EB-8588-4520-8E80-BEDBEA71EAD0}" dt="2023-09-26T21:36:04.955" v="1988" actId="20577"/>
        <pc:sldMkLst>
          <pc:docMk/>
          <pc:sldMk cId="3292422690" sldId="268"/>
        </pc:sldMkLst>
        <pc:spChg chg="mod ord">
          <ac:chgData name="Brittany Roberts" userId="3961b6b6-3822-4437-9b4b-c0f13f2de662" providerId="ADAL" clId="{993625EB-8588-4520-8E80-BEDBEA71EAD0}" dt="2023-09-26T21:35:33.454" v="1981" actId="26606"/>
          <ac:spMkLst>
            <pc:docMk/>
            <pc:sldMk cId="3292422690" sldId="268"/>
            <ac:spMk id="2" creationId="{9DC2E561-5F78-92C6-235F-17659AE62AF2}"/>
          </ac:spMkLst>
        </pc:spChg>
        <pc:spChg chg="del mod ord">
          <ac:chgData name="Brittany Roberts" userId="3961b6b6-3822-4437-9b4b-c0f13f2de662" providerId="ADAL" clId="{993625EB-8588-4520-8E80-BEDBEA71EAD0}" dt="2023-09-26T15:37:38.300" v="1" actId="700"/>
          <ac:spMkLst>
            <pc:docMk/>
            <pc:sldMk cId="3292422690" sldId="268"/>
            <ac:spMk id="3" creationId="{E61A6CC4-A15B-73C3-46C9-A6A48D44DFD9}"/>
          </ac:spMkLst>
        </pc:spChg>
        <pc:spChg chg="add del mod ord">
          <ac:chgData name="Brittany Roberts" userId="3961b6b6-3822-4437-9b4b-c0f13f2de662" providerId="ADAL" clId="{993625EB-8588-4520-8E80-BEDBEA71EAD0}" dt="2023-09-26T15:37:46.354" v="2" actId="700"/>
          <ac:spMkLst>
            <pc:docMk/>
            <pc:sldMk cId="3292422690" sldId="268"/>
            <ac:spMk id="4" creationId="{956D6D4B-E8B5-829F-3A7B-E27979E5E601}"/>
          </ac:spMkLst>
        </pc:spChg>
        <pc:spChg chg="add del mod ord">
          <ac:chgData name="Brittany Roberts" userId="3961b6b6-3822-4437-9b4b-c0f13f2de662" providerId="ADAL" clId="{993625EB-8588-4520-8E80-BEDBEA71EAD0}" dt="2023-09-26T15:37:46.354" v="2" actId="700"/>
          <ac:spMkLst>
            <pc:docMk/>
            <pc:sldMk cId="3292422690" sldId="268"/>
            <ac:spMk id="5" creationId="{A76A3931-1BCE-051D-FF78-7EC67958E4D2}"/>
          </ac:spMkLst>
        </pc:spChg>
        <pc:spChg chg="add del mod ord">
          <ac:chgData name="Brittany Roberts" userId="3961b6b6-3822-4437-9b4b-c0f13f2de662" providerId="ADAL" clId="{993625EB-8588-4520-8E80-BEDBEA71EAD0}" dt="2023-09-26T15:37:46.354" v="2" actId="700"/>
          <ac:spMkLst>
            <pc:docMk/>
            <pc:sldMk cId="3292422690" sldId="268"/>
            <ac:spMk id="6" creationId="{692E2716-26A9-6778-AA83-1D88B9381606}"/>
          </ac:spMkLst>
        </pc:spChg>
        <pc:spChg chg="add del mod ord">
          <ac:chgData name="Brittany Roberts" userId="3961b6b6-3822-4437-9b4b-c0f13f2de662" providerId="ADAL" clId="{993625EB-8588-4520-8E80-BEDBEA71EAD0}" dt="2023-09-26T15:37:46.354" v="2" actId="700"/>
          <ac:spMkLst>
            <pc:docMk/>
            <pc:sldMk cId="3292422690" sldId="268"/>
            <ac:spMk id="7" creationId="{2C3410A7-5C9E-2059-C66D-209606CA753A}"/>
          </ac:spMkLst>
        </pc:spChg>
        <pc:spChg chg="add del mod ord">
          <ac:chgData name="Brittany Roberts" userId="3961b6b6-3822-4437-9b4b-c0f13f2de662" providerId="ADAL" clId="{993625EB-8588-4520-8E80-BEDBEA71EAD0}" dt="2023-09-26T15:37:51.017" v="3" actId="700"/>
          <ac:spMkLst>
            <pc:docMk/>
            <pc:sldMk cId="3292422690" sldId="268"/>
            <ac:spMk id="8" creationId="{DAF08179-C0C8-94D7-B361-12B932A2B3B5}"/>
          </ac:spMkLst>
        </pc:spChg>
        <pc:spChg chg="add del mod ord">
          <ac:chgData name="Brittany Roberts" userId="3961b6b6-3822-4437-9b4b-c0f13f2de662" providerId="ADAL" clId="{993625EB-8588-4520-8E80-BEDBEA71EAD0}" dt="2023-09-26T15:37:51.017" v="3" actId="700"/>
          <ac:spMkLst>
            <pc:docMk/>
            <pc:sldMk cId="3292422690" sldId="268"/>
            <ac:spMk id="9" creationId="{8E049088-BA71-D897-9A6B-1DA6819E340B}"/>
          </ac:spMkLst>
        </pc:spChg>
        <pc:spChg chg="add del mod ord">
          <ac:chgData name="Brittany Roberts" userId="3961b6b6-3822-4437-9b4b-c0f13f2de662" providerId="ADAL" clId="{993625EB-8588-4520-8E80-BEDBEA71EAD0}" dt="2023-09-26T15:41:29.008" v="18" actId="700"/>
          <ac:spMkLst>
            <pc:docMk/>
            <pc:sldMk cId="3292422690" sldId="268"/>
            <ac:spMk id="10" creationId="{046E9299-1E2C-82A9-88CB-185ECA68812E}"/>
          </ac:spMkLst>
        </pc:spChg>
        <pc:spChg chg="add del mod ord">
          <ac:chgData name="Brittany Roberts" userId="3961b6b6-3822-4437-9b4b-c0f13f2de662" providerId="ADAL" clId="{993625EB-8588-4520-8E80-BEDBEA71EAD0}" dt="2023-09-26T15:41:30.911" v="19" actId="22"/>
          <ac:spMkLst>
            <pc:docMk/>
            <pc:sldMk cId="3292422690" sldId="268"/>
            <ac:spMk id="11" creationId="{5EC56697-066D-6164-DBA6-3AC79527F2AB}"/>
          </ac:spMkLst>
        </pc:spChg>
        <pc:spChg chg="add del mod ord">
          <ac:chgData name="Brittany Roberts" userId="3961b6b6-3822-4437-9b4b-c0f13f2de662" providerId="ADAL" clId="{993625EB-8588-4520-8E80-BEDBEA71EAD0}" dt="2023-09-26T15:41:44.923" v="20" actId="700"/>
          <ac:spMkLst>
            <pc:docMk/>
            <pc:sldMk cId="3292422690" sldId="268"/>
            <ac:spMk id="12" creationId="{BD63C707-4EAB-98F2-F973-6B66D3B83642}"/>
          </ac:spMkLst>
        </pc:spChg>
        <pc:spChg chg="add mod">
          <ac:chgData name="Brittany Roberts" userId="3961b6b6-3822-4437-9b4b-c0f13f2de662" providerId="ADAL" clId="{993625EB-8588-4520-8E80-BEDBEA71EAD0}" dt="2023-09-26T21:36:04.955" v="1988" actId="20577"/>
          <ac:spMkLst>
            <pc:docMk/>
            <pc:sldMk cId="3292422690" sldId="268"/>
            <ac:spMk id="15" creationId="{DEB03B03-BE51-1275-0F7F-1E375A430200}"/>
          </ac:spMkLst>
        </pc:spChg>
        <pc:spChg chg="add del">
          <ac:chgData name="Brittany Roberts" userId="3961b6b6-3822-4437-9b4b-c0f13f2de662" providerId="ADAL" clId="{993625EB-8588-4520-8E80-BEDBEA71EAD0}" dt="2023-09-26T21:35:27.236" v="1978" actId="26606"/>
          <ac:spMkLst>
            <pc:docMk/>
            <pc:sldMk cId="3292422690" sldId="268"/>
            <ac:spMk id="22" creationId="{AAB8EDC3-1C0D-4505-A2C7-839A5161FB53}"/>
          </ac:spMkLst>
        </pc:spChg>
        <pc:spChg chg="add del">
          <ac:chgData name="Brittany Roberts" userId="3961b6b6-3822-4437-9b4b-c0f13f2de662" providerId="ADAL" clId="{993625EB-8588-4520-8E80-BEDBEA71EAD0}" dt="2023-09-26T21:35:27.236" v="1978" actId="26606"/>
          <ac:spMkLst>
            <pc:docMk/>
            <pc:sldMk cId="3292422690" sldId="268"/>
            <ac:spMk id="24" creationId="{2069E294-3813-4588-9E9C-AEA08F9C4DA1}"/>
          </ac:spMkLst>
        </pc:spChg>
        <pc:spChg chg="add del">
          <ac:chgData name="Brittany Roberts" userId="3961b6b6-3822-4437-9b4b-c0f13f2de662" providerId="ADAL" clId="{993625EB-8588-4520-8E80-BEDBEA71EAD0}" dt="2023-09-26T21:35:33.390" v="1980" actId="26606"/>
          <ac:spMkLst>
            <pc:docMk/>
            <pc:sldMk cId="3292422690" sldId="268"/>
            <ac:spMk id="26" creationId="{C87417AF-190E-4D6E-AFA6-7D3E84B0B430}"/>
          </ac:spMkLst>
        </pc:spChg>
        <pc:spChg chg="add del">
          <ac:chgData name="Brittany Roberts" userId="3961b6b6-3822-4437-9b4b-c0f13f2de662" providerId="ADAL" clId="{993625EB-8588-4520-8E80-BEDBEA71EAD0}" dt="2023-09-26T21:35:33.390" v="1980" actId="26606"/>
          <ac:spMkLst>
            <pc:docMk/>
            <pc:sldMk cId="3292422690" sldId="268"/>
            <ac:spMk id="27" creationId="{A7AE9375-4664-4DB2-922D-2782A6E439AC}"/>
          </ac:spMkLst>
        </pc:spChg>
        <pc:spChg chg="add del">
          <ac:chgData name="Brittany Roberts" userId="3961b6b6-3822-4437-9b4b-c0f13f2de662" providerId="ADAL" clId="{993625EB-8588-4520-8E80-BEDBEA71EAD0}" dt="2023-09-26T21:35:33.390" v="1980" actId="26606"/>
          <ac:spMkLst>
            <pc:docMk/>
            <pc:sldMk cId="3292422690" sldId="268"/>
            <ac:spMk id="28" creationId="{80B30ED8-273E-4C07-8568-2FE5CC5C483D}"/>
          </ac:spMkLst>
        </pc:spChg>
        <pc:spChg chg="add">
          <ac:chgData name="Brittany Roberts" userId="3961b6b6-3822-4437-9b4b-c0f13f2de662" providerId="ADAL" clId="{993625EB-8588-4520-8E80-BEDBEA71EAD0}" dt="2023-09-26T21:35:33.454" v="1981" actId="26606"/>
          <ac:spMkLst>
            <pc:docMk/>
            <pc:sldMk cId="3292422690" sldId="268"/>
            <ac:spMk id="31" creationId="{2172A0AC-3DCE-4672-BCAF-28FEF91F6020}"/>
          </ac:spMkLst>
        </pc:spChg>
        <pc:spChg chg="add">
          <ac:chgData name="Brittany Roberts" userId="3961b6b6-3822-4437-9b4b-c0f13f2de662" providerId="ADAL" clId="{993625EB-8588-4520-8E80-BEDBEA71EAD0}" dt="2023-09-26T21:35:33.454" v="1981" actId="26606"/>
          <ac:spMkLst>
            <pc:docMk/>
            <pc:sldMk cId="3292422690" sldId="268"/>
            <ac:spMk id="32" creationId="{AE6F1C77-EDC9-4C5F-8C1C-62DD46BDA3C3}"/>
          </ac:spMkLst>
        </pc:spChg>
        <pc:picChg chg="add mod ord">
          <ac:chgData name="Brittany Roberts" userId="3961b6b6-3822-4437-9b4b-c0f13f2de662" providerId="ADAL" clId="{993625EB-8588-4520-8E80-BEDBEA71EAD0}" dt="2023-09-26T21:35:33.454" v="1981" actId="26606"/>
          <ac:picMkLst>
            <pc:docMk/>
            <pc:sldMk cId="3292422690" sldId="268"/>
            <ac:picMk id="14" creationId="{11387A53-1350-DB61-B427-3D75D2C5E2B6}"/>
          </ac:picMkLst>
        </pc:picChg>
        <pc:picChg chg="add mod ord">
          <ac:chgData name="Brittany Roberts" userId="3961b6b6-3822-4437-9b4b-c0f13f2de662" providerId="ADAL" clId="{993625EB-8588-4520-8E80-BEDBEA71EAD0}" dt="2023-09-26T21:35:33.454" v="1981" actId="26606"/>
          <ac:picMkLst>
            <pc:docMk/>
            <pc:sldMk cId="3292422690" sldId="268"/>
            <ac:picMk id="17" creationId="{673EFE77-4335-CA6C-56A8-412FEE0F7794}"/>
          </ac:picMkLst>
        </pc:picChg>
        <pc:cxnChg chg="add del">
          <ac:chgData name="Brittany Roberts" userId="3961b6b6-3822-4437-9b4b-c0f13f2de662" providerId="ADAL" clId="{993625EB-8588-4520-8E80-BEDBEA71EAD0}" dt="2023-09-26T21:35:33.390" v="1980" actId="26606"/>
          <ac:cxnSpMkLst>
            <pc:docMk/>
            <pc:sldMk cId="3292422690" sldId="268"/>
            <ac:cxnSpMk id="29" creationId="{EE504C98-6397-41C1-A8D8-2D9C4ED307E0}"/>
          </ac:cxnSpMkLst>
        </pc:cxnChg>
      </pc:sldChg>
      <pc:sldChg chg="add del">
        <pc:chgData name="Brittany Roberts" userId="3961b6b6-3822-4437-9b4b-c0f13f2de662" providerId="ADAL" clId="{993625EB-8588-4520-8E80-BEDBEA71EAD0}" dt="2023-09-26T20:22:01.546" v="614" actId="47"/>
        <pc:sldMkLst>
          <pc:docMk/>
          <pc:sldMk cId="2848471789" sldId="269"/>
        </pc:sldMkLst>
      </pc:sldChg>
      <pc:sldChg chg="modSp add mod">
        <pc:chgData name="Brittany Roberts" userId="3961b6b6-3822-4437-9b4b-c0f13f2de662" providerId="ADAL" clId="{993625EB-8588-4520-8E80-BEDBEA71EAD0}" dt="2023-09-26T20:23:47.372" v="804" actId="20577"/>
        <pc:sldMkLst>
          <pc:docMk/>
          <pc:sldMk cId="3292423671" sldId="269"/>
        </pc:sldMkLst>
        <pc:spChg chg="mod">
          <ac:chgData name="Brittany Roberts" userId="3961b6b6-3822-4437-9b4b-c0f13f2de662" providerId="ADAL" clId="{993625EB-8588-4520-8E80-BEDBEA71EAD0}" dt="2023-09-26T20:23:47.372" v="804" actId="20577"/>
          <ac:spMkLst>
            <pc:docMk/>
            <pc:sldMk cId="3292423671" sldId="269"/>
            <ac:spMk id="2" creationId="{9DC2E561-5F78-92C6-235F-17659AE62AF2}"/>
          </ac:spMkLst>
        </pc:spChg>
        <pc:spChg chg="mod">
          <ac:chgData name="Brittany Roberts" userId="3961b6b6-3822-4437-9b4b-c0f13f2de662" providerId="ADAL" clId="{993625EB-8588-4520-8E80-BEDBEA71EAD0}" dt="2023-09-26T20:22:48.644" v="786" actId="20577"/>
          <ac:spMkLst>
            <pc:docMk/>
            <pc:sldMk cId="3292423671" sldId="269"/>
            <ac:spMk id="3" creationId="{E61A6CC4-A15B-73C3-46C9-A6A48D44DFD9}"/>
          </ac:spMkLst>
        </pc:spChg>
      </pc:sldChg>
      <pc:sldChg chg="modSp new mod">
        <pc:chgData name="Brittany Roberts" userId="3961b6b6-3822-4437-9b4b-c0f13f2de662" providerId="ADAL" clId="{993625EB-8588-4520-8E80-BEDBEA71EAD0}" dt="2023-09-26T20:39:02.577" v="943" actId="20577"/>
        <pc:sldMkLst>
          <pc:docMk/>
          <pc:sldMk cId="3297733055" sldId="270"/>
        </pc:sldMkLst>
        <pc:spChg chg="mod">
          <ac:chgData name="Brittany Roberts" userId="3961b6b6-3822-4437-9b4b-c0f13f2de662" providerId="ADAL" clId="{993625EB-8588-4520-8E80-BEDBEA71EAD0}" dt="2023-09-26T20:38:55.917" v="932" actId="6549"/>
          <ac:spMkLst>
            <pc:docMk/>
            <pc:sldMk cId="3297733055" sldId="270"/>
            <ac:spMk id="2" creationId="{20BEC710-7AFB-0DC7-31D5-46478D355B9A}"/>
          </ac:spMkLst>
        </pc:spChg>
        <pc:spChg chg="mod">
          <ac:chgData name="Brittany Roberts" userId="3961b6b6-3822-4437-9b4b-c0f13f2de662" providerId="ADAL" clId="{993625EB-8588-4520-8E80-BEDBEA71EAD0}" dt="2023-09-26T20:39:02.577" v="943" actId="20577"/>
          <ac:spMkLst>
            <pc:docMk/>
            <pc:sldMk cId="3297733055" sldId="270"/>
            <ac:spMk id="3" creationId="{841FB83F-3D52-DC62-D0C0-84BCAD0A3245}"/>
          </ac:spMkLst>
        </pc:spChg>
      </pc:sldChg>
      <pc:sldChg chg="addSp modSp new mod setBg">
        <pc:chgData name="Brittany Roberts" userId="3961b6b6-3822-4437-9b4b-c0f13f2de662" providerId="ADAL" clId="{993625EB-8588-4520-8E80-BEDBEA71EAD0}" dt="2023-09-27T20:02:02.529" v="2169" actId="27636"/>
        <pc:sldMkLst>
          <pc:docMk/>
          <pc:sldMk cId="3606729615" sldId="271"/>
        </pc:sldMkLst>
        <pc:spChg chg="mod">
          <ac:chgData name="Brittany Roberts" userId="3961b6b6-3822-4437-9b4b-c0f13f2de662" providerId="ADAL" clId="{993625EB-8588-4520-8E80-BEDBEA71EAD0}" dt="2023-09-27T20:01:51.487" v="2166" actId="26606"/>
          <ac:spMkLst>
            <pc:docMk/>
            <pc:sldMk cId="3606729615" sldId="271"/>
            <ac:spMk id="2" creationId="{D0E55D1C-847F-6920-8808-99FBF3C1E714}"/>
          </ac:spMkLst>
        </pc:spChg>
        <pc:spChg chg="mod ord">
          <ac:chgData name="Brittany Roberts" userId="3961b6b6-3822-4437-9b4b-c0f13f2de662" providerId="ADAL" clId="{993625EB-8588-4520-8E80-BEDBEA71EAD0}" dt="2023-09-27T20:02:02.529" v="2169" actId="27636"/>
          <ac:spMkLst>
            <pc:docMk/>
            <pc:sldMk cId="3606729615" sldId="271"/>
            <ac:spMk id="3" creationId="{C8B7FC91-ED66-15F1-B6F4-391AC754BEF9}"/>
          </ac:spMkLst>
        </pc:spChg>
        <pc:spChg chg="add">
          <ac:chgData name="Brittany Roberts" userId="3961b6b6-3822-4437-9b4b-c0f13f2de662" providerId="ADAL" clId="{993625EB-8588-4520-8E80-BEDBEA71EAD0}" dt="2023-09-27T20:01:51.487" v="2166" actId="26606"/>
          <ac:spMkLst>
            <pc:docMk/>
            <pc:sldMk cId="3606729615" sldId="271"/>
            <ac:spMk id="7" creationId="{3AFE8227-C443-417B-BA91-520EB1EF4559}"/>
          </ac:spMkLst>
        </pc:spChg>
        <pc:spChg chg="add">
          <ac:chgData name="Brittany Roberts" userId="3961b6b6-3822-4437-9b4b-c0f13f2de662" providerId="ADAL" clId="{993625EB-8588-4520-8E80-BEDBEA71EAD0}" dt="2023-09-27T20:01:51.487" v="2166" actId="26606"/>
          <ac:spMkLst>
            <pc:docMk/>
            <pc:sldMk cId="3606729615" sldId="271"/>
            <ac:spMk id="8" creationId="{907741FC-B544-4A6E-B831-6789D042333D}"/>
          </ac:spMkLst>
        </pc:spChg>
        <pc:spChg chg="add">
          <ac:chgData name="Brittany Roberts" userId="3961b6b6-3822-4437-9b4b-c0f13f2de662" providerId="ADAL" clId="{993625EB-8588-4520-8E80-BEDBEA71EAD0}" dt="2023-09-27T20:01:51.487" v="2166" actId="26606"/>
          <ac:spMkLst>
            <pc:docMk/>
            <pc:sldMk cId="3606729615" sldId="271"/>
            <ac:spMk id="9" creationId="{3F0BE7ED-7814-4273-B18A-F26CC0380380}"/>
          </ac:spMkLst>
        </pc:spChg>
        <pc:picChg chg="add mod">
          <ac:chgData name="Brittany Roberts" userId="3961b6b6-3822-4437-9b4b-c0f13f2de662" providerId="ADAL" clId="{993625EB-8588-4520-8E80-BEDBEA71EAD0}" dt="2023-09-27T20:01:51.487" v="2166" actId="26606"/>
          <ac:picMkLst>
            <pc:docMk/>
            <pc:sldMk cId="3606729615" sldId="271"/>
            <ac:picMk id="5" creationId="{5B7A266B-FEDA-069D-9557-02BE8DDAEA04}"/>
          </ac:picMkLst>
        </pc:picChg>
      </pc:sldChg>
      <pc:sldChg chg="modSp mod ord">
        <pc:chgData name="Brittany Roberts" userId="3961b6b6-3822-4437-9b4b-c0f13f2de662" providerId="ADAL" clId="{993625EB-8588-4520-8E80-BEDBEA71EAD0}" dt="2023-09-26T21:26:05.088" v="1556" actId="115"/>
        <pc:sldMkLst>
          <pc:docMk/>
          <pc:sldMk cId="80325345" sldId="272"/>
        </pc:sldMkLst>
        <pc:spChg chg="mod">
          <ac:chgData name="Brittany Roberts" userId="3961b6b6-3822-4437-9b4b-c0f13f2de662" providerId="ADAL" clId="{993625EB-8588-4520-8E80-BEDBEA71EAD0}" dt="2023-09-26T21:26:05.088" v="1556" actId="115"/>
          <ac:spMkLst>
            <pc:docMk/>
            <pc:sldMk cId="80325345" sldId="272"/>
            <ac:spMk id="11" creationId="{80CD72CB-A893-1F27-FE50-F4EEA1179CF2}"/>
          </ac:spMkLst>
        </pc:spChg>
      </pc:sldChg>
      <pc:sldChg chg="addSp modSp new mod setBg modClrScheme chgLayout">
        <pc:chgData name="Brittany Roberts" userId="3961b6b6-3822-4437-9b4b-c0f13f2de662" providerId="ADAL" clId="{993625EB-8588-4520-8E80-BEDBEA71EAD0}" dt="2023-09-27T20:06:50.601" v="2186" actId="5793"/>
        <pc:sldMkLst>
          <pc:docMk/>
          <pc:sldMk cId="2619634889" sldId="273"/>
        </pc:sldMkLst>
        <pc:spChg chg="mod ord">
          <ac:chgData name="Brittany Roberts" userId="3961b6b6-3822-4437-9b4b-c0f13f2de662" providerId="ADAL" clId="{993625EB-8588-4520-8E80-BEDBEA71EAD0}" dt="2023-09-27T20:06:26.074" v="2176" actId="26606"/>
          <ac:spMkLst>
            <pc:docMk/>
            <pc:sldMk cId="2619634889" sldId="273"/>
            <ac:spMk id="2" creationId="{F7765075-2128-6D7A-E151-0AEE708FF713}"/>
          </ac:spMkLst>
        </pc:spChg>
        <pc:spChg chg="mod ord">
          <ac:chgData name="Brittany Roberts" userId="3961b6b6-3822-4437-9b4b-c0f13f2de662" providerId="ADAL" clId="{993625EB-8588-4520-8E80-BEDBEA71EAD0}" dt="2023-09-27T20:06:50.601" v="2186" actId="5793"/>
          <ac:spMkLst>
            <pc:docMk/>
            <pc:sldMk cId="2619634889" sldId="273"/>
            <ac:spMk id="3" creationId="{AAFF11A0-C57C-B1DB-0A44-37FD7DB5D4AB}"/>
          </ac:spMkLst>
        </pc:spChg>
        <pc:spChg chg="add mod ord">
          <ac:chgData name="Brittany Roberts" userId="3961b6b6-3822-4437-9b4b-c0f13f2de662" providerId="ADAL" clId="{993625EB-8588-4520-8E80-BEDBEA71EAD0}" dt="2023-09-27T20:06:47.800" v="2185" actId="1076"/>
          <ac:spMkLst>
            <pc:docMk/>
            <pc:sldMk cId="2619634889" sldId="273"/>
            <ac:spMk id="4" creationId="{FB4F9C16-300C-7C41-1652-854A0F7B88CD}"/>
          </ac:spMkLst>
        </pc:spChg>
        <pc:spChg chg="add">
          <ac:chgData name="Brittany Roberts" userId="3961b6b6-3822-4437-9b4b-c0f13f2de662" providerId="ADAL" clId="{993625EB-8588-4520-8E80-BEDBEA71EAD0}" dt="2023-09-27T20:06:26.074" v="2176" actId="26606"/>
          <ac:spMkLst>
            <pc:docMk/>
            <pc:sldMk cId="2619634889" sldId="273"/>
            <ac:spMk id="9" creationId="{E35A04CF-97D4-4FF7-B359-C546B1F62E54}"/>
          </ac:spMkLst>
        </pc:spChg>
        <pc:spChg chg="add">
          <ac:chgData name="Brittany Roberts" userId="3961b6b6-3822-4437-9b4b-c0f13f2de662" providerId="ADAL" clId="{993625EB-8588-4520-8E80-BEDBEA71EAD0}" dt="2023-09-27T20:06:26.074" v="2176" actId="26606"/>
          <ac:spMkLst>
            <pc:docMk/>
            <pc:sldMk cId="2619634889" sldId="273"/>
            <ac:spMk id="11" creationId="{1DE7243B-5109-444B-8FAF-7437C66BC0E9}"/>
          </ac:spMkLst>
        </pc:spChg>
        <pc:spChg chg="add">
          <ac:chgData name="Brittany Roberts" userId="3961b6b6-3822-4437-9b4b-c0f13f2de662" providerId="ADAL" clId="{993625EB-8588-4520-8E80-BEDBEA71EAD0}" dt="2023-09-27T20:06:26.074" v="2176" actId="26606"/>
          <ac:spMkLst>
            <pc:docMk/>
            <pc:sldMk cId="2619634889" sldId="273"/>
            <ac:spMk id="13" creationId="{4C5D6221-DA7B-4611-AA26-7D8E349FDE96}"/>
          </ac:spMkLst>
        </pc:spChg>
      </pc:sldChg>
      <pc:sldChg chg="ord">
        <pc:chgData name="Brittany Roberts" userId="3961b6b6-3822-4437-9b4b-c0f13f2de662" providerId="ADAL" clId="{993625EB-8588-4520-8E80-BEDBEA71EAD0}" dt="2023-09-26T21:19:52.392" v="1517"/>
        <pc:sldMkLst>
          <pc:docMk/>
          <pc:sldMk cId="652924248" sldId="274"/>
        </pc:sldMkLst>
      </pc:sldChg>
      <pc:sldChg chg="addSp delSp modSp new mod setBg modClrScheme chgLayout">
        <pc:chgData name="Brittany Roberts" userId="3961b6b6-3822-4437-9b4b-c0f13f2de662" providerId="ADAL" clId="{993625EB-8588-4520-8E80-BEDBEA71EAD0}" dt="2023-09-27T20:08:05.841" v="2292" actId="20577"/>
        <pc:sldMkLst>
          <pc:docMk/>
          <pc:sldMk cId="72932131" sldId="275"/>
        </pc:sldMkLst>
        <pc:spChg chg="mod ord">
          <ac:chgData name="Brittany Roberts" userId="3961b6b6-3822-4437-9b4b-c0f13f2de662" providerId="ADAL" clId="{993625EB-8588-4520-8E80-BEDBEA71EAD0}" dt="2023-09-27T20:07:10.086" v="2187" actId="26606"/>
          <ac:spMkLst>
            <pc:docMk/>
            <pc:sldMk cId="72932131" sldId="275"/>
            <ac:spMk id="2" creationId="{419A65CB-A018-FACB-7252-14771C19369B}"/>
          </ac:spMkLst>
        </pc:spChg>
        <pc:spChg chg="del mod ord">
          <ac:chgData name="Brittany Roberts" userId="3961b6b6-3822-4437-9b4b-c0f13f2de662" providerId="ADAL" clId="{993625EB-8588-4520-8E80-BEDBEA71EAD0}" dt="2023-09-26T20:59:06.366" v="1289" actId="700"/>
          <ac:spMkLst>
            <pc:docMk/>
            <pc:sldMk cId="72932131" sldId="275"/>
            <ac:spMk id="3" creationId="{40400130-D9B4-8407-10C3-A3EB14BBBAD5}"/>
          </ac:spMkLst>
        </pc:spChg>
        <pc:spChg chg="add del mod ord">
          <ac:chgData name="Brittany Roberts" userId="3961b6b6-3822-4437-9b4b-c0f13f2de662" providerId="ADAL" clId="{993625EB-8588-4520-8E80-BEDBEA71EAD0}" dt="2023-09-26T21:03:35.998" v="1293" actId="22"/>
          <ac:spMkLst>
            <pc:docMk/>
            <pc:sldMk cId="72932131" sldId="275"/>
            <ac:spMk id="4" creationId="{41E59B10-66F5-C7E2-6D6D-D6D23D8D83B2}"/>
          </ac:spMkLst>
        </pc:spChg>
        <pc:spChg chg="add mod ord">
          <ac:chgData name="Brittany Roberts" userId="3961b6b6-3822-4437-9b4b-c0f13f2de662" providerId="ADAL" clId="{993625EB-8588-4520-8E80-BEDBEA71EAD0}" dt="2023-09-27T20:08:05.841" v="2292" actId="20577"/>
          <ac:spMkLst>
            <pc:docMk/>
            <pc:sldMk cId="72932131" sldId="275"/>
            <ac:spMk id="5" creationId="{9CA01C4E-E7CB-B81F-00A5-43073D0D5CCD}"/>
          </ac:spMkLst>
        </pc:spChg>
        <pc:spChg chg="add">
          <ac:chgData name="Brittany Roberts" userId="3961b6b6-3822-4437-9b4b-c0f13f2de662" providerId="ADAL" clId="{993625EB-8588-4520-8E80-BEDBEA71EAD0}" dt="2023-09-27T20:07:10.086" v="2187" actId="26606"/>
          <ac:spMkLst>
            <pc:docMk/>
            <pc:sldMk cId="72932131" sldId="275"/>
            <ac:spMk id="13" creationId="{7FEAE179-C525-48F3-AD47-0E9E2B6F2E2E}"/>
          </ac:spMkLst>
        </pc:spChg>
        <pc:spChg chg="add">
          <ac:chgData name="Brittany Roberts" userId="3961b6b6-3822-4437-9b4b-c0f13f2de662" providerId="ADAL" clId="{993625EB-8588-4520-8E80-BEDBEA71EAD0}" dt="2023-09-27T20:07:10.086" v="2187" actId="26606"/>
          <ac:spMkLst>
            <pc:docMk/>
            <pc:sldMk cId="72932131" sldId="275"/>
            <ac:spMk id="15" creationId="{95C8260E-968F-44E8-A823-ABB431311926}"/>
          </ac:spMkLst>
        </pc:spChg>
        <pc:spChg chg="add">
          <ac:chgData name="Brittany Roberts" userId="3961b6b6-3822-4437-9b4b-c0f13f2de662" providerId="ADAL" clId="{993625EB-8588-4520-8E80-BEDBEA71EAD0}" dt="2023-09-27T20:07:10.086" v="2187" actId="26606"/>
          <ac:spMkLst>
            <pc:docMk/>
            <pc:sldMk cId="72932131" sldId="275"/>
            <ac:spMk id="17" creationId="{2C1BBA94-3F40-40AA-8BB9-E69E25E537C1}"/>
          </ac:spMkLst>
        </pc:spChg>
        <pc:spChg chg="add">
          <ac:chgData name="Brittany Roberts" userId="3961b6b6-3822-4437-9b4b-c0f13f2de662" providerId="ADAL" clId="{993625EB-8588-4520-8E80-BEDBEA71EAD0}" dt="2023-09-27T20:07:10.086" v="2187" actId="26606"/>
          <ac:spMkLst>
            <pc:docMk/>
            <pc:sldMk cId="72932131" sldId="275"/>
            <ac:spMk id="19" creationId="{FE43805F-24A6-46A4-B19B-54F28347355C}"/>
          </ac:spMkLst>
        </pc:spChg>
        <pc:graphicFrameChg chg="add del mod">
          <ac:chgData name="Brittany Roberts" userId="3961b6b6-3822-4437-9b4b-c0f13f2de662" providerId="ADAL" clId="{993625EB-8588-4520-8E80-BEDBEA71EAD0}" dt="2023-09-26T20:59:43.683" v="1292" actId="478"/>
          <ac:graphicFrameMkLst>
            <pc:docMk/>
            <pc:sldMk cId="72932131" sldId="275"/>
            <ac:graphicFrameMk id="6" creationId="{61BB4E69-661A-05A9-6D93-C59CEC851A26}"/>
          </ac:graphicFrameMkLst>
        </pc:graphicFrameChg>
        <pc:picChg chg="add mod ord">
          <ac:chgData name="Brittany Roberts" userId="3961b6b6-3822-4437-9b4b-c0f13f2de662" providerId="ADAL" clId="{993625EB-8588-4520-8E80-BEDBEA71EAD0}" dt="2023-09-27T20:07:10.086" v="2187" actId="26606"/>
          <ac:picMkLst>
            <pc:docMk/>
            <pc:sldMk cId="72932131" sldId="275"/>
            <ac:picMk id="8" creationId="{B9DD433C-6F4B-2282-6E89-0C9625A35457}"/>
          </ac:picMkLst>
        </pc:picChg>
      </pc:sldChg>
      <pc:sldChg chg="ord">
        <pc:chgData name="Brittany Roberts" userId="3961b6b6-3822-4437-9b4b-c0f13f2de662" providerId="ADAL" clId="{993625EB-8588-4520-8E80-BEDBEA71EAD0}" dt="2023-09-26T21:19:47.972" v="1513"/>
        <pc:sldMkLst>
          <pc:docMk/>
          <pc:sldMk cId="1659673924" sldId="276"/>
        </pc:sldMkLst>
      </pc:sldChg>
      <pc:sldChg chg="modSp new mod">
        <pc:chgData name="Brittany Roberts" userId="3961b6b6-3822-4437-9b4b-c0f13f2de662" providerId="ADAL" clId="{993625EB-8588-4520-8E80-BEDBEA71EAD0}" dt="2023-09-26T21:27:10.746" v="1569" actId="20577"/>
        <pc:sldMkLst>
          <pc:docMk/>
          <pc:sldMk cId="3923312427" sldId="277"/>
        </pc:sldMkLst>
        <pc:spChg chg="mod">
          <ac:chgData name="Brittany Roberts" userId="3961b6b6-3822-4437-9b4b-c0f13f2de662" providerId="ADAL" clId="{993625EB-8588-4520-8E80-BEDBEA71EAD0}" dt="2023-09-26T21:27:10.746" v="1569" actId="20577"/>
          <ac:spMkLst>
            <pc:docMk/>
            <pc:sldMk cId="3923312427" sldId="277"/>
            <ac:spMk id="2" creationId="{09A73C94-35B0-5D76-4B19-C82E187906C7}"/>
          </ac:spMkLst>
        </pc:spChg>
        <pc:spChg chg="mod">
          <ac:chgData name="Brittany Roberts" userId="3961b6b6-3822-4437-9b4b-c0f13f2de662" providerId="ADAL" clId="{993625EB-8588-4520-8E80-BEDBEA71EAD0}" dt="2023-09-26T21:20:34.921" v="1519" actId="1076"/>
          <ac:spMkLst>
            <pc:docMk/>
            <pc:sldMk cId="3923312427" sldId="277"/>
            <ac:spMk id="3" creationId="{1D0029F8-3C1B-4CB1-83D3-882D34CE56D1}"/>
          </ac:spMkLst>
        </pc:spChg>
      </pc:sldChg>
      <pc:sldChg chg="addSp delSp modSp add mod setBg">
        <pc:chgData name="Brittany Roberts" userId="3961b6b6-3822-4437-9b4b-c0f13f2de662" providerId="ADAL" clId="{993625EB-8588-4520-8E80-BEDBEA71EAD0}" dt="2023-09-27T20:02:53.799" v="2174" actId="1076"/>
        <pc:sldMkLst>
          <pc:docMk/>
          <pc:sldMk cId="2997287975" sldId="278"/>
        </pc:sldMkLst>
        <pc:spChg chg="mod">
          <ac:chgData name="Brittany Roberts" userId="3961b6b6-3822-4437-9b4b-c0f13f2de662" providerId="ADAL" clId="{993625EB-8588-4520-8E80-BEDBEA71EAD0}" dt="2023-09-27T20:02:50.511" v="2173" actId="1076"/>
          <ac:spMkLst>
            <pc:docMk/>
            <pc:sldMk cId="2997287975" sldId="278"/>
            <ac:spMk id="2" creationId="{09A73C94-35B0-5D76-4B19-C82E187906C7}"/>
          </ac:spMkLst>
        </pc:spChg>
        <pc:spChg chg="mod">
          <ac:chgData name="Brittany Roberts" userId="3961b6b6-3822-4437-9b4b-c0f13f2de662" providerId="ADAL" clId="{993625EB-8588-4520-8E80-BEDBEA71EAD0}" dt="2023-09-27T20:02:53.799" v="2174" actId="1076"/>
          <ac:spMkLst>
            <pc:docMk/>
            <pc:sldMk cId="2997287975" sldId="278"/>
            <ac:spMk id="3" creationId="{1D0029F8-3C1B-4CB1-83D3-882D34CE56D1}"/>
          </ac:spMkLst>
        </pc:spChg>
        <pc:spChg chg="del">
          <ac:chgData name="Brittany Roberts" userId="3961b6b6-3822-4437-9b4b-c0f13f2de662" providerId="ADAL" clId="{993625EB-8588-4520-8E80-BEDBEA71EAD0}" dt="2023-09-26T21:17:58.254" v="1493" actId="22"/>
          <ac:spMkLst>
            <pc:docMk/>
            <pc:sldMk cId="2997287975" sldId="278"/>
            <ac:spMk id="4" creationId="{45E9CC09-9A83-5F06-91DC-6D8264A8327E}"/>
          </ac:spMkLst>
        </pc:spChg>
        <pc:spChg chg="add">
          <ac:chgData name="Brittany Roberts" userId="3961b6b6-3822-4437-9b4b-c0f13f2de662" providerId="ADAL" clId="{993625EB-8588-4520-8E80-BEDBEA71EAD0}" dt="2023-09-27T20:02:37.996" v="2170" actId="26606"/>
          <ac:spMkLst>
            <pc:docMk/>
            <pc:sldMk cId="2997287975" sldId="278"/>
            <ac:spMk id="11" creationId="{979E27D9-03C7-44E2-9FF8-15D0C8506AF7}"/>
          </ac:spMkLst>
        </pc:spChg>
        <pc:spChg chg="add">
          <ac:chgData name="Brittany Roberts" userId="3961b6b6-3822-4437-9b4b-c0f13f2de662" providerId="ADAL" clId="{993625EB-8588-4520-8E80-BEDBEA71EAD0}" dt="2023-09-27T20:02:37.996" v="2170" actId="26606"/>
          <ac:spMkLst>
            <pc:docMk/>
            <pc:sldMk cId="2997287975" sldId="278"/>
            <ac:spMk id="13" creationId="{EEBF1590-3B36-48EE-A89D-3B6F3CB256AB}"/>
          </ac:spMkLst>
        </pc:spChg>
        <pc:spChg chg="add">
          <ac:chgData name="Brittany Roberts" userId="3961b6b6-3822-4437-9b4b-c0f13f2de662" providerId="ADAL" clId="{993625EB-8588-4520-8E80-BEDBEA71EAD0}" dt="2023-09-27T20:02:37.996" v="2170" actId="26606"/>
          <ac:spMkLst>
            <pc:docMk/>
            <pc:sldMk cId="2997287975" sldId="278"/>
            <ac:spMk id="15" creationId="{AC8F6C8C-AB5A-4548-942D-E3FD40ACBC49}"/>
          </ac:spMkLst>
        </pc:spChg>
        <pc:picChg chg="add mod ord">
          <ac:chgData name="Brittany Roberts" userId="3961b6b6-3822-4437-9b4b-c0f13f2de662" providerId="ADAL" clId="{993625EB-8588-4520-8E80-BEDBEA71EAD0}" dt="2023-09-27T20:02:37.996" v="2170" actId="26606"/>
          <ac:picMkLst>
            <pc:docMk/>
            <pc:sldMk cId="2997287975" sldId="278"/>
            <ac:picMk id="6" creationId="{42BA3309-559B-7F95-A030-47F57095030F}"/>
          </ac:picMkLst>
        </pc:picChg>
      </pc:sldChg>
      <pc:sldChg chg="addSp delSp modSp new mod setBg">
        <pc:chgData name="Brittany Roberts" userId="3961b6b6-3822-4437-9b4b-c0f13f2de662" providerId="ADAL" clId="{993625EB-8588-4520-8E80-BEDBEA71EAD0}" dt="2023-09-27T20:03:53.367" v="2175" actId="26606"/>
        <pc:sldMkLst>
          <pc:docMk/>
          <pc:sldMk cId="2245298132" sldId="280"/>
        </pc:sldMkLst>
        <pc:spChg chg="mod">
          <ac:chgData name="Brittany Roberts" userId="3961b6b6-3822-4437-9b4b-c0f13f2de662" providerId="ADAL" clId="{993625EB-8588-4520-8E80-BEDBEA71EAD0}" dt="2023-09-27T20:03:53.367" v="2175" actId="26606"/>
          <ac:spMkLst>
            <pc:docMk/>
            <pc:sldMk cId="2245298132" sldId="280"/>
            <ac:spMk id="2" creationId="{82E118D1-0FF2-1A48-6742-4C3CD09D7728}"/>
          </ac:spMkLst>
        </pc:spChg>
        <pc:spChg chg="mod ord">
          <ac:chgData name="Brittany Roberts" userId="3961b6b6-3822-4437-9b4b-c0f13f2de662" providerId="ADAL" clId="{993625EB-8588-4520-8E80-BEDBEA71EAD0}" dt="2023-09-27T20:03:53.367" v="2175" actId="26606"/>
          <ac:spMkLst>
            <pc:docMk/>
            <pc:sldMk cId="2245298132" sldId="280"/>
            <ac:spMk id="3" creationId="{4BD2440F-7FC0-E1F1-EDD1-E5FB272BA558}"/>
          </ac:spMkLst>
        </pc:spChg>
        <pc:spChg chg="del">
          <ac:chgData name="Brittany Roberts" userId="3961b6b6-3822-4437-9b4b-c0f13f2de662" providerId="ADAL" clId="{993625EB-8588-4520-8E80-BEDBEA71EAD0}" dt="2023-09-26T21:21:41.608" v="1554" actId="22"/>
          <ac:spMkLst>
            <pc:docMk/>
            <pc:sldMk cId="2245298132" sldId="280"/>
            <ac:spMk id="4" creationId="{E376D787-F1BB-5882-CB92-21FFE629DD83}"/>
          </ac:spMkLst>
        </pc:spChg>
        <pc:picChg chg="add mod ord">
          <ac:chgData name="Brittany Roberts" userId="3961b6b6-3822-4437-9b4b-c0f13f2de662" providerId="ADAL" clId="{993625EB-8588-4520-8E80-BEDBEA71EAD0}" dt="2023-09-27T20:03:53.367" v="2175" actId="26606"/>
          <ac:picMkLst>
            <pc:docMk/>
            <pc:sldMk cId="2245298132" sldId="280"/>
            <ac:picMk id="6" creationId="{D2963E9E-F0A0-EA7B-D4CA-331DACD5DB2F}"/>
          </ac:picMkLst>
        </pc:picChg>
      </pc:sldChg>
    </pc:docChg>
  </pc:docChgLst>
  <pc:docChgLst>
    <pc:chgData name="Angela Stewart" userId="S::astewart@dsdmail.net::d1c5e8ed-78be-4753-8886-84c610457194" providerId="AD" clId="Web-{4E812F5B-072A-7C11-9413-2574B26F8656}"/>
    <pc:docChg chg="addSld modSld">
      <pc:chgData name="Angela Stewart" userId="S::astewart@dsdmail.net::d1c5e8ed-78be-4753-8886-84c610457194" providerId="AD" clId="Web-{4E812F5B-072A-7C11-9413-2574B26F8656}" dt="2023-09-20T21:29:37.178" v="1321" actId="20577"/>
      <pc:docMkLst>
        <pc:docMk/>
      </pc:docMkLst>
      <pc:sldChg chg="modSp">
        <pc:chgData name="Angela Stewart" userId="S::astewart@dsdmail.net::d1c5e8ed-78be-4753-8886-84c610457194" providerId="AD" clId="Web-{4E812F5B-072A-7C11-9413-2574B26F8656}" dt="2023-09-20T17:57:17.792" v="659" actId="20577"/>
        <pc:sldMkLst>
          <pc:docMk/>
          <pc:sldMk cId="420189715" sldId="257"/>
        </pc:sldMkLst>
        <pc:spChg chg="mod">
          <ac:chgData name="Angela Stewart" userId="S::astewart@dsdmail.net::d1c5e8ed-78be-4753-8886-84c610457194" providerId="AD" clId="Web-{4E812F5B-072A-7C11-9413-2574B26F8656}" dt="2023-09-20T17:57:17.792" v="659" actId="20577"/>
          <ac:spMkLst>
            <pc:docMk/>
            <pc:sldMk cId="420189715" sldId="257"/>
            <ac:spMk id="3" creationId="{1481422F-BD91-9594-DAA4-04C640EF6BCE}"/>
          </ac:spMkLst>
        </pc:spChg>
      </pc:sldChg>
      <pc:sldChg chg="modSp">
        <pc:chgData name="Angela Stewart" userId="S::astewart@dsdmail.net::d1c5e8ed-78be-4753-8886-84c610457194" providerId="AD" clId="Web-{4E812F5B-072A-7C11-9413-2574B26F8656}" dt="2023-09-20T21:27:01.171" v="1067" actId="20577"/>
        <pc:sldMkLst>
          <pc:docMk/>
          <pc:sldMk cId="1181700076" sldId="260"/>
        </pc:sldMkLst>
        <pc:spChg chg="mod">
          <ac:chgData name="Angela Stewart" userId="S::astewart@dsdmail.net::d1c5e8ed-78be-4753-8886-84c610457194" providerId="AD" clId="Web-{4E812F5B-072A-7C11-9413-2574B26F8656}" dt="2023-09-20T21:19:38.729" v="960" actId="20577"/>
          <ac:spMkLst>
            <pc:docMk/>
            <pc:sldMk cId="1181700076" sldId="260"/>
            <ac:spMk id="2" creationId="{B21367B8-CD6C-6C0C-7259-0393A280C2A3}"/>
          </ac:spMkLst>
        </pc:spChg>
        <pc:spChg chg="mod">
          <ac:chgData name="Angela Stewart" userId="S::astewart@dsdmail.net::d1c5e8ed-78be-4753-8886-84c610457194" providerId="AD" clId="Web-{4E812F5B-072A-7C11-9413-2574B26F8656}" dt="2023-09-20T21:27:01.171" v="1067" actId="20577"/>
          <ac:spMkLst>
            <pc:docMk/>
            <pc:sldMk cId="1181700076" sldId="260"/>
            <ac:spMk id="3" creationId="{7541A507-A77C-8C80-1EAA-ADBDEDC1625C}"/>
          </ac:spMkLst>
        </pc:spChg>
      </pc:sldChg>
      <pc:sldChg chg="modSp">
        <pc:chgData name="Angela Stewart" userId="S::astewart@dsdmail.net::d1c5e8ed-78be-4753-8886-84c610457194" providerId="AD" clId="Web-{4E812F5B-072A-7C11-9413-2574B26F8656}" dt="2023-09-20T21:29:37.178" v="1321" actId="20577"/>
        <pc:sldMkLst>
          <pc:docMk/>
          <pc:sldMk cId="1469272566" sldId="261"/>
        </pc:sldMkLst>
        <pc:spChg chg="mod">
          <ac:chgData name="Angela Stewart" userId="S::astewart@dsdmail.net::d1c5e8ed-78be-4753-8886-84c610457194" providerId="AD" clId="Web-{4E812F5B-072A-7C11-9413-2574B26F8656}" dt="2023-09-20T21:29:37.178" v="1321" actId="20577"/>
          <ac:spMkLst>
            <pc:docMk/>
            <pc:sldMk cId="1469272566" sldId="261"/>
            <ac:spMk id="3" creationId="{B4601CE9-7D7F-4F1F-5EE4-9A8E1B538693}"/>
          </ac:spMkLst>
        </pc:spChg>
      </pc:sldChg>
      <pc:sldChg chg="addSp delSp modSp">
        <pc:chgData name="Angela Stewart" userId="S::astewart@dsdmail.net::d1c5e8ed-78be-4753-8886-84c610457194" providerId="AD" clId="Web-{4E812F5B-072A-7C11-9413-2574B26F8656}" dt="2023-09-20T17:49:54.264" v="195" actId="1076"/>
        <pc:sldMkLst>
          <pc:docMk/>
          <pc:sldMk cId="110227637" sldId="262"/>
        </pc:sldMkLst>
        <pc:spChg chg="mod">
          <ac:chgData name="Angela Stewart" userId="S::astewart@dsdmail.net::d1c5e8ed-78be-4753-8886-84c610457194" providerId="AD" clId="Web-{4E812F5B-072A-7C11-9413-2574B26F8656}" dt="2023-09-20T17:49:54.264" v="195" actId="1076"/>
          <ac:spMkLst>
            <pc:docMk/>
            <pc:sldMk cId="110227637" sldId="262"/>
            <ac:spMk id="3" creationId="{2581B11C-3841-5713-EC49-D8DEF85BE6DC}"/>
          </ac:spMkLst>
        </pc:spChg>
        <pc:spChg chg="add mod">
          <ac:chgData name="Angela Stewart" userId="S::astewart@dsdmail.net::d1c5e8ed-78be-4753-8886-84c610457194" providerId="AD" clId="Web-{4E812F5B-072A-7C11-9413-2574B26F8656}" dt="2023-09-20T17:49:28.044" v="187" actId="20577"/>
          <ac:spMkLst>
            <pc:docMk/>
            <pc:sldMk cId="110227637" sldId="262"/>
            <ac:spMk id="5" creationId="{9E9C52E4-E5B6-A3C6-33BF-74E6992C80A8}"/>
          </ac:spMkLst>
        </pc:spChg>
        <pc:graphicFrameChg chg="add del mod modGraphic">
          <ac:chgData name="Angela Stewart" userId="S::astewart@dsdmail.net::d1c5e8ed-78be-4753-8886-84c610457194" providerId="AD" clId="Web-{4E812F5B-072A-7C11-9413-2574B26F8656}" dt="2023-09-20T17:49:49.076" v="194"/>
          <ac:graphicFrameMkLst>
            <pc:docMk/>
            <pc:sldMk cId="110227637" sldId="262"/>
            <ac:graphicFrameMk id="6" creationId="{FB442071-97AE-C417-06C9-C91728B203C8}"/>
          </ac:graphicFrameMkLst>
        </pc:graphicFrameChg>
      </pc:sldChg>
      <pc:sldChg chg="modSp new">
        <pc:chgData name="Angela Stewart" userId="S::astewart@dsdmail.net::d1c5e8ed-78be-4753-8886-84c610457194" providerId="AD" clId="Web-{4E812F5B-072A-7C11-9413-2574B26F8656}" dt="2023-09-20T20:05:34.219" v="910" actId="20577"/>
        <pc:sldMkLst>
          <pc:docMk/>
          <pc:sldMk cId="1781908050" sldId="263"/>
        </pc:sldMkLst>
        <pc:spChg chg="mod">
          <ac:chgData name="Angela Stewart" userId="S::astewart@dsdmail.net::d1c5e8ed-78be-4753-8886-84c610457194" providerId="AD" clId="Web-{4E812F5B-072A-7C11-9413-2574B26F8656}" dt="2023-09-20T17:50:25.593" v="226" actId="20577"/>
          <ac:spMkLst>
            <pc:docMk/>
            <pc:sldMk cId="1781908050" sldId="263"/>
            <ac:spMk id="2" creationId="{E810C7F3-2AA9-5C42-EB78-DEEFD0B1CAEC}"/>
          </ac:spMkLst>
        </pc:spChg>
        <pc:spChg chg="mod">
          <ac:chgData name="Angela Stewart" userId="S::astewart@dsdmail.net::d1c5e8ed-78be-4753-8886-84c610457194" providerId="AD" clId="Web-{4E812F5B-072A-7C11-9413-2574B26F8656}" dt="2023-09-20T20:05:34.219" v="910" actId="20577"/>
          <ac:spMkLst>
            <pc:docMk/>
            <pc:sldMk cId="1781908050" sldId="263"/>
            <ac:spMk id="3" creationId="{52F36320-F1C7-168D-8726-88C0B3F7CFED}"/>
          </ac:spMkLst>
        </pc:spChg>
      </pc:sldChg>
      <pc:sldChg chg="modSp new">
        <pc:chgData name="Angela Stewart" userId="S::astewart@dsdmail.net::d1c5e8ed-78be-4753-8886-84c610457194" providerId="AD" clId="Web-{4E812F5B-072A-7C11-9413-2574B26F8656}" dt="2023-09-20T19:59:06.190" v="701" actId="20577"/>
        <pc:sldMkLst>
          <pc:docMk/>
          <pc:sldMk cId="200599679" sldId="264"/>
        </pc:sldMkLst>
        <pc:spChg chg="mod">
          <ac:chgData name="Angela Stewart" userId="S::astewart@dsdmail.net::d1c5e8ed-78be-4753-8886-84c610457194" providerId="AD" clId="Web-{4E812F5B-072A-7C11-9413-2574B26F8656}" dt="2023-09-20T17:53:19.472" v="408" actId="20577"/>
          <ac:spMkLst>
            <pc:docMk/>
            <pc:sldMk cId="200599679" sldId="264"/>
            <ac:spMk id="2" creationId="{C41C0C6D-9540-471C-D17D-62FF5333AE39}"/>
          </ac:spMkLst>
        </pc:spChg>
        <pc:spChg chg="mod">
          <ac:chgData name="Angela Stewart" userId="S::astewart@dsdmail.net::d1c5e8ed-78be-4753-8886-84c610457194" providerId="AD" clId="Web-{4E812F5B-072A-7C11-9413-2574B26F8656}" dt="2023-09-20T19:59:06.190" v="701" actId="20577"/>
          <ac:spMkLst>
            <pc:docMk/>
            <pc:sldMk cId="200599679" sldId="264"/>
            <ac:spMk id="3" creationId="{493E830E-CAEB-01C5-0894-0A4EF2C67130}"/>
          </ac:spMkLst>
        </pc:spChg>
      </pc:sldChg>
      <pc:sldChg chg="modSp new">
        <pc:chgData name="Angela Stewart" userId="S::astewart@dsdmail.net::d1c5e8ed-78be-4753-8886-84c610457194" providerId="AD" clId="Web-{4E812F5B-072A-7C11-9413-2574B26F8656}" dt="2023-09-20T20:00:36.661" v="741" actId="20577"/>
        <pc:sldMkLst>
          <pc:docMk/>
          <pc:sldMk cId="2633713225" sldId="265"/>
        </pc:sldMkLst>
        <pc:spChg chg="mod">
          <ac:chgData name="Angela Stewart" userId="S::astewart@dsdmail.net::d1c5e8ed-78be-4753-8886-84c610457194" providerId="AD" clId="Web-{4E812F5B-072A-7C11-9413-2574B26F8656}" dt="2023-09-20T17:57:28.073" v="663" actId="20577"/>
          <ac:spMkLst>
            <pc:docMk/>
            <pc:sldMk cId="2633713225" sldId="265"/>
            <ac:spMk id="2" creationId="{30B2AD36-2171-B1F5-39AD-362BA6539780}"/>
          </ac:spMkLst>
        </pc:spChg>
        <pc:spChg chg="mod">
          <ac:chgData name="Angela Stewart" userId="S::astewart@dsdmail.net::d1c5e8ed-78be-4753-8886-84c610457194" providerId="AD" clId="Web-{4E812F5B-072A-7C11-9413-2574B26F8656}" dt="2023-09-20T20:00:36.661" v="741" actId="20577"/>
          <ac:spMkLst>
            <pc:docMk/>
            <pc:sldMk cId="2633713225" sldId="265"/>
            <ac:spMk id="3" creationId="{32BDF571-C1E5-8A95-0603-283F6CF21722}"/>
          </ac:spMkLst>
        </pc:spChg>
      </pc:sldChg>
    </pc:docChg>
  </pc:docChgLst>
  <pc:docChgLst>
    <pc:chgData name="Jennifer Dimon" userId="S::jdimon@dsdmail.net::e42b7cee-9216-4010-8a8f-83080f48f1ed" providerId="AD" clId="Web-{A15AEC02-ED25-0C4D-3D36-BD5805EB0188}"/>
    <pc:docChg chg="addSld delSld modSld sldOrd">
      <pc:chgData name="Jennifer Dimon" userId="S::jdimon@dsdmail.net::e42b7cee-9216-4010-8a8f-83080f48f1ed" providerId="AD" clId="Web-{A15AEC02-ED25-0C4D-3D36-BD5805EB0188}" dt="2023-09-26T21:44:41.055" v="1632" actId="20577"/>
      <pc:docMkLst>
        <pc:docMk/>
      </pc:docMkLst>
      <pc:sldChg chg="addSp delSp modSp">
        <pc:chgData name="Jennifer Dimon" userId="S::jdimon@dsdmail.net::e42b7cee-9216-4010-8a8f-83080f48f1ed" providerId="AD" clId="Web-{A15AEC02-ED25-0C4D-3D36-BD5805EB0188}" dt="2023-09-26T21:17:54.815" v="622" actId="20577"/>
        <pc:sldMkLst>
          <pc:docMk/>
          <pc:sldMk cId="2513718182" sldId="266"/>
        </pc:sldMkLst>
        <pc:spChg chg="mod">
          <ac:chgData name="Jennifer Dimon" userId="S::jdimon@dsdmail.net::e42b7cee-9216-4010-8a8f-83080f48f1ed" providerId="AD" clId="Web-{A15AEC02-ED25-0C4D-3D36-BD5805EB0188}" dt="2023-09-26T21:08:59.147" v="451" actId="14100"/>
          <ac:spMkLst>
            <pc:docMk/>
            <pc:sldMk cId="2513718182" sldId="266"/>
            <ac:spMk id="5" creationId="{57912F5C-F98D-A8D8-E3B8-CE66A0882DDC}"/>
          </ac:spMkLst>
        </pc:spChg>
        <pc:spChg chg="add del">
          <ac:chgData name="Jennifer Dimon" userId="S::jdimon@dsdmail.net::e42b7cee-9216-4010-8a8f-83080f48f1ed" providerId="AD" clId="Web-{A15AEC02-ED25-0C4D-3D36-BD5805EB0188}" dt="2023-09-26T21:08:34.255" v="444"/>
          <ac:spMkLst>
            <pc:docMk/>
            <pc:sldMk cId="2513718182" sldId="266"/>
            <ac:spMk id="7" creationId="{B4E5A7D5-1D04-AEE5-C8C9-8CE9575A5D6B}"/>
          </ac:spMkLst>
        </pc:spChg>
        <pc:spChg chg="add mod">
          <ac:chgData name="Jennifer Dimon" userId="S::jdimon@dsdmail.net::e42b7cee-9216-4010-8a8f-83080f48f1ed" providerId="AD" clId="Web-{A15AEC02-ED25-0C4D-3D36-BD5805EB0188}" dt="2023-09-26T21:17:54.815" v="622" actId="20577"/>
          <ac:spMkLst>
            <pc:docMk/>
            <pc:sldMk cId="2513718182" sldId="266"/>
            <ac:spMk id="8" creationId="{98923889-A5E5-525A-FE48-0AD6C2029D00}"/>
          </ac:spMkLst>
        </pc:spChg>
      </pc:sldChg>
      <pc:sldChg chg="addSp delSp modSp add mod ord replId setBg delAnim">
        <pc:chgData name="Jennifer Dimon" userId="S::jdimon@dsdmail.net::e42b7cee-9216-4010-8a8f-83080f48f1ed" providerId="AD" clId="Web-{A15AEC02-ED25-0C4D-3D36-BD5805EB0188}" dt="2023-09-26T21:44:41.055" v="1632" actId="20577"/>
        <pc:sldMkLst>
          <pc:docMk/>
          <pc:sldMk cId="80325345" sldId="272"/>
        </pc:sldMkLst>
        <pc:spChg chg="mod">
          <ac:chgData name="Jennifer Dimon" userId="S::jdimon@dsdmail.net::e42b7cee-9216-4010-8a8f-83080f48f1ed" providerId="AD" clId="Web-{A15AEC02-ED25-0C4D-3D36-BD5805EB0188}" dt="2023-09-26T20:59:42.196" v="117" actId="14100"/>
          <ac:spMkLst>
            <pc:docMk/>
            <pc:sldMk cId="80325345" sldId="272"/>
            <ac:spMk id="2" creationId="{9DC2E561-5F78-92C6-235F-17659AE62AF2}"/>
          </ac:spMkLst>
        </pc:spChg>
        <pc:spChg chg="del">
          <ac:chgData name="Jennifer Dimon" userId="S::jdimon@dsdmail.net::e42b7cee-9216-4010-8a8f-83080f48f1ed" providerId="AD" clId="Web-{A15AEC02-ED25-0C4D-3D36-BD5805EB0188}" dt="2023-09-26T20:52:30.077" v="21"/>
          <ac:spMkLst>
            <pc:docMk/>
            <pc:sldMk cId="80325345" sldId="272"/>
            <ac:spMk id="5" creationId="{57912F5C-F98D-A8D8-E3B8-CE66A0882DDC}"/>
          </ac:spMkLst>
        </pc:spChg>
        <pc:spChg chg="add del mod">
          <ac:chgData name="Jennifer Dimon" userId="S::jdimon@dsdmail.net::e42b7cee-9216-4010-8a8f-83080f48f1ed" providerId="AD" clId="Web-{A15AEC02-ED25-0C4D-3D36-BD5805EB0188}" dt="2023-09-26T20:59:46.228" v="118"/>
          <ac:spMkLst>
            <pc:docMk/>
            <pc:sldMk cId="80325345" sldId="272"/>
            <ac:spMk id="9" creationId="{DD2C6190-3AA6-99FA-9671-761F360B9011}"/>
          </ac:spMkLst>
        </pc:spChg>
        <pc:spChg chg="add mod">
          <ac:chgData name="Jennifer Dimon" userId="S::jdimon@dsdmail.net::e42b7cee-9216-4010-8a8f-83080f48f1ed" providerId="AD" clId="Web-{A15AEC02-ED25-0C4D-3D36-BD5805EB0188}" dt="2023-09-26T21:44:41.055" v="1632" actId="20577"/>
          <ac:spMkLst>
            <pc:docMk/>
            <pc:sldMk cId="80325345" sldId="272"/>
            <ac:spMk id="11" creationId="{80CD72CB-A893-1F27-FE50-F4EEA1179CF2}"/>
          </ac:spMkLst>
        </pc:spChg>
        <pc:spChg chg="add">
          <ac:chgData name="Jennifer Dimon" userId="S::jdimon@dsdmail.net::e42b7cee-9216-4010-8a8f-83080f48f1ed" providerId="AD" clId="Web-{A15AEC02-ED25-0C4D-3D36-BD5805EB0188}" dt="2023-09-26T20:59:12.415" v="111"/>
          <ac:spMkLst>
            <pc:docMk/>
            <pc:sldMk cId="80325345" sldId="272"/>
            <ac:spMk id="14" creationId="{A8384FB5-9ADC-4DDC-881B-597D56F5B15D}"/>
          </ac:spMkLst>
        </pc:spChg>
        <pc:spChg chg="add">
          <ac:chgData name="Jennifer Dimon" userId="S::jdimon@dsdmail.net::e42b7cee-9216-4010-8a8f-83080f48f1ed" providerId="AD" clId="Web-{A15AEC02-ED25-0C4D-3D36-BD5805EB0188}" dt="2023-09-26T20:59:12.415" v="111"/>
          <ac:spMkLst>
            <pc:docMk/>
            <pc:sldMk cId="80325345" sldId="272"/>
            <ac:spMk id="16" creationId="{91E5A9A7-95C6-4F4F-B00E-C82E07FE62EF}"/>
          </ac:spMkLst>
        </pc:spChg>
        <pc:spChg chg="add">
          <ac:chgData name="Jennifer Dimon" userId="S::jdimon@dsdmail.net::e42b7cee-9216-4010-8a8f-83080f48f1ed" providerId="AD" clId="Web-{A15AEC02-ED25-0C4D-3D36-BD5805EB0188}" dt="2023-09-26T20:59:12.415" v="111"/>
          <ac:spMkLst>
            <pc:docMk/>
            <pc:sldMk cId="80325345" sldId="272"/>
            <ac:spMk id="18" creationId="{D07DD2DE-F619-49DD-B5E7-03A290FF4ED1}"/>
          </ac:spMkLst>
        </pc:spChg>
        <pc:spChg chg="add">
          <ac:chgData name="Jennifer Dimon" userId="S::jdimon@dsdmail.net::e42b7cee-9216-4010-8a8f-83080f48f1ed" providerId="AD" clId="Web-{A15AEC02-ED25-0C4D-3D36-BD5805EB0188}" dt="2023-09-26T20:59:12.415" v="111"/>
          <ac:spMkLst>
            <pc:docMk/>
            <pc:sldMk cId="80325345" sldId="272"/>
            <ac:spMk id="20" creationId="{85149191-5F60-4A28-AAFF-039F96B0F3EC}"/>
          </ac:spMkLst>
        </pc:spChg>
        <pc:spChg chg="add">
          <ac:chgData name="Jennifer Dimon" userId="S::jdimon@dsdmail.net::e42b7cee-9216-4010-8a8f-83080f48f1ed" providerId="AD" clId="Web-{A15AEC02-ED25-0C4D-3D36-BD5805EB0188}" dt="2023-09-26T20:59:12.415" v="111"/>
          <ac:spMkLst>
            <pc:docMk/>
            <pc:sldMk cId="80325345" sldId="272"/>
            <ac:spMk id="22" creationId="{F8260ED5-17F7-4158-B241-D51DD4CF1B7E}"/>
          </ac:spMkLst>
        </pc:spChg>
        <pc:picChg chg="del">
          <ac:chgData name="Jennifer Dimon" userId="S::jdimon@dsdmail.net::e42b7cee-9216-4010-8a8f-83080f48f1ed" providerId="AD" clId="Web-{A15AEC02-ED25-0C4D-3D36-BD5805EB0188}" dt="2023-09-26T20:52:26.233" v="20"/>
          <ac:picMkLst>
            <pc:docMk/>
            <pc:sldMk cId="80325345" sldId="272"/>
            <ac:picMk id="3" creationId="{1129174B-5FAD-BDB0-C3AA-6B71294D63BF}"/>
          </ac:picMkLst>
        </pc:picChg>
        <pc:picChg chg="del">
          <ac:chgData name="Jennifer Dimon" userId="S::jdimon@dsdmail.net::e42b7cee-9216-4010-8a8f-83080f48f1ed" providerId="AD" clId="Web-{A15AEC02-ED25-0C4D-3D36-BD5805EB0188}" dt="2023-09-26T20:52:25.077" v="19"/>
          <ac:picMkLst>
            <pc:docMk/>
            <pc:sldMk cId="80325345" sldId="272"/>
            <ac:picMk id="4" creationId="{702DAE59-3146-A43A-50AD-8256BDD57267}"/>
          </ac:picMkLst>
        </pc:picChg>
        <pc:picChg chg="add del mod">
          <ac:chgData name="Jennifer Dimon" userId="S::jdimon@dsdmail.net::e42b7cee-9216-4010-8a8f-83080f48f1ed" providerId="AD" clId="Web-{A15AEC02-ED25-0C4D-3D36-BD5805EB0188}" dt="2023-09-26T20:53:27.360" v="23"/>
          <ac:picMkLst>
            <pc:docMk/>
            <pc:sldMk cId="80325345" sldId="272"/>
            <ac:picMk id="6" creationId="{3E60C0FF-7C99-0340-2584-E335DEF148B6}"/>
          </ac:picMkLst>
        </pc:picChg>
        <pc:picChg chg="add mod">
          <ac:chgData name="Jennifer Dimon" userId="S::jdimon@dsdmail.net::e42b7cee-9216-4010-8a8f-83080f48f1ed" providerId="AD" clId="Web-{A15AEC02-ED25-0C4D-3D36-BD5805EB0188}" dt="2023-09-26T21:05:32.798" v="323" actId="1076"/>
          <ac:picMkLst>
            <pc:docMk/>
            <pc:sldMk cId="80325345" sldId="272"/>
            <ac:picMk id="7" creationId="{5500AAA0-32EE-9DA9-0BCF-23CE8A7A91EF}"/>
          </ac:picMkLst>
        </pc:picChg>
        <pc:picChg chg="add mod">
          <ac:chgData name="Jennifer Dimon" userId="S::jdimon@dsdmail.net::e42b7cee-9216-4010-8a8f-83080f48f1ed" providerId="AD" clId="Web-{A15AEC02-ED25-0C4D-3D36-BD5805EB0188}" dt="2023-09-26T21:05:38.845" v="325" actId="1076"/>
          <ac:picMkLst>
            <pc:docMk/>
            <pc:sldMk cId="80325345" sldId="272"/>
            <ac:picMk id="8" creationId="{FD20CD53-2CC4-00BE-D6A1-B86A1AF7F9DD}"/>
          </ac:picMkLst>
        </pc:picChg>
      </pc:sldChg>
      <pc:sldChg chg="addSp delSp modSp new ord">
        <pc:chgData name="Jennifer Dimon" userId="S::jdimon@dsdmail.net::e42b7cee-9216-4010-8a8f-83080f48f1ed" providerId="AD" clId="Web-{A15AEC02-ED25-0C4D-3D36-BD5805EB0188}" dt="2023-09-26T20:58:03.663" v="85" actId="14100"/>
        <pc:sldMkLst>
          <pc:docMk/>
          <pc:sldMk cId="652924248" sldId="274"/>
        </pc:sldMkLst>
        <pc:spChg chg="mod">
          <ac:chgData name="Jennifer Dimon" userId="S::jdimon@dsdmail.net::e42b7cee-9216-4010-8a8f-83080f48f1ed" providerId="AD" clId="Web-{A15AEC02-ED25-0C4D-3D36-BD5805EB0188}" dt="2023-09-26T20:57:54.960" v="82" actId="20577"/>
          <ac:spMkLst>
            <pc:docMk/>
            <pc:sldMk cId="652924248" sldId="274"/>
            <ac:spMk id="2" creationId="{F52125D4-F6E2-2A60-21A9-E52347C14CD8}"/>
          </ac:spMkLst>
        </pc:spChg>
        <pc:spChg chg="del">
          <ac:chgData name="Jennifer Dimon" userId="S::jdimon@dsdmail.net::e42b7cee-9216-4010-8a8f-83080f48f1ed" providerId="AD" clId="Web-{A15AEC02-ED25-0C4D-3D36-BD5805EB0188}" dt="2023-09-26T20:54:41.361" v="51"/>
          <ac:spMkLst>
            <pc:docMk/>
            <pc:sldMk cId="652924248" sldId="274"/>
            <ac:spMk id="3" creationId="{3CCCC714-7E5E-A15C-A07C-1BD57447892E}"/>
          </ac:spMkLst>
        </pc:spChg>
        <pc:picChg chg="add mod">
          <ac:chgData name="Jennifer Dimon" userId="S::jdimon@dsdmail.net::e42b7cee-9216-4010-8a8f-83080f48f1ed" providerId="AD" clId="Web-{A15AEC02-ED25-0C4D-3D36-BD5805EB0188}" dt="2023-09-26T20:57:56.538" v="83" actId="1076"/>
          <ac:picMkLst>
            <pc:docMk/>
            <pc:sldMk cId="652924248" sldId="274"/>
            <ac:picMk id="4" creationId="{3AAAE076-BDBA-4E73-4DA0-BA4E77687DD1}"/>
          </ac:picMkLst>
        </pc:picChg>
        <pc:picChg chg="add mod">
          <ac:chgData name="Jennifer Dimon" userId="S::jdimon@dsdmail.net::e42b7cee-9216-4010-8a8f-83080f48f1ed" providerId="AD" clId="Web-{A15AEC02-ED25-0C4D-3D36-BD5805EB0188}" dt="2023-09-26T20:58:03.663" v="85" actId="14100"/>
          <ac:picMkLst>
            <pc:docMk/>
            <pc:sldMk cId="652924248" sldId="274"/>
            <ac:picMk id="5" creationId="{4B7909BB-E1A8-7BDC-C111-C17F1E0BD56F}"/>
          </ac:picMkLst>
        </pc:picChg>
      </pc:sldChg>
      <pc:sldChg chg="addSp delSp modSp">
        <pc:chgData name="Jennifer Dimon" userId="S::jdimon@dsdmail.net::e42b7cee-9216-4010-8a8f-83080f48f1ed" providerId="AD" clId="Web-{A15AEC02-ED25-0C4D-3D36-BD5805EB0188}" dt="2023-09-26T21:34:55.119" v="1124" actId="20577"/>
        <pc:sldMkLst>
          <pc:docMk/>
          <pc:sldMk cId="3923312427" sldId="277"/>
        </pc:sldMkLst>
        <pc:spChg chg="mod">
          <ac:chgData name="Jennifer Dimon" userId="S::jdimon@dsdmail.net::e42b7cee-9216-4010-8a8f-83080f48f1ed" providerId="AD" clId="Web-{A15AEC02-ED25-0C4D-3D36-BD5805EB0188}" dt="2023-09-26T21:32:54.242" v="976" actId="20577"/>
          <ac:spMkLst>
            <pc:docMk/>
            <pc:sldMk cId="3923312427" sldId="277"/>
            <ac:spMk id="2" creationId="{09A73C94-35B0-5D76-4B19-C82E187906C7}"/>
          </ac:spMkLst>
        </pc:spChg>
        <pc:spChg chg="mod">
          <ac:chgData name="Jennifer Dimon" userId="S::jdimon@dsdmail.net::e42b7cee-9216-4010-8a8f-83080f48f1ed" providerId="AD" clId="Web-{A15AEC02-ED25-0C4D-3D36-BD5805EB0188}" dt="2023-09-26T21:33:25.711" v="980" actId="1076"/>
          <ac:spMkLst>
            <pc:docMk/>
            <pc:sldMk cId="3923312427" sldId="277"/>
            <ac:spMk id="3" creationId="{1D0029F8-3C1B-4CB1-83D3-882D34CE56D1}"/>
          </ac:spMkLst>
        </pc:spChg>
        <pc:spChg chg="del mod">
          <ac:chgData name="Jennifer Dimon" userId="S::jdimon@dsdmail.net::e42b7cee-9216-4010-8a8f-83080f48f1ed" providerId="AD" clId="Web-{A15AEC02-ED25-0C4D-3D36-BD5805EB0188}" dt="2023-09-26T21:33:00.523" v="977"/>
          <ac:spMkLst>
            <pc:docMk/>
            <pc:sldMk cId="3923312427" sldId="277"/>
            <ac:spMk id="4" creationId="{45E9CC09-9A83-5F06-91DC-6D8264A8327E}"/>
          </ac:spMkLst>
        </pc:spChg>
        <pc:spChg chg="add del mod">
          <ac:chgData name="Jennifer Dimon" userId="S::jdimon@dsdmail.net::e42b7cee-9216-4010-8a8f-83080f48f1ed" providerId="AD" clId="Web-{A15AEC02-ED25-0C4D-3D36-BD5805EB0188}" dt="2023-09-26T21:23:48.604" v="686"/>
          <ac:spMkLst>
            <pc:docMk/>
            <pc:sldMk cId="3923312427" sldId="277"/>
            <ac:spMk id="8" creationId="{960E8020-3502-9F2D-C766-1A1DFCBEF5AF}"/>
          </ac:spMkLst>
        </pc:spChg>
        <pc:spChg chg="add mod">
          <ac:chgData name="Jennifer Dimon" userId="S::jdimon@dsdmail.net::e42b7cee-9216-4010-8a8f-83080f48f1ed" providerId="AD" clId="Web-{A15AEC02-ED25-0C4D-3D36-BD5805EB0188}" dt="2023-09-26T21:19:27.598" v="652" actId="1076"/>
          <ac:spMkLst>
            <pc:docMk/>
            <pc:sldMk cId="3923312427" sldId="277"/>
            <ac:spMk id="11" creationId="{A4528F6D-A82F-9002-D5CF-068CB19FBEE6}"/>
          </ac:spMkLst>
        </pc:spChg>
        <pc:spChg chg="add mod">
          <ac:chgData name="Jennifer Dimon" userId="S::jdimon@dsdmail.net::e42b7cee-9216-4010-8a8f-83080f48f1ed" providerId="AD" clId="Web-{A15AEC02-ED25-0C4D-3D36-BD5805EB0188}" dt="2023-09-26T21:34:55.119" v="1124" actId="20577"/>
          <ac:spMkLst>
            <pc:docMk/>
            <pc:sldMk cId="3923312427" sldId="277"/>
            <ac:spMk id="12" creationId="{C689404A-2F64-AB72-FAB5-116170E6CD75}"/>
          </ac:spMkLst>
        </pc:spChg>
        <pc:spChg chg="add del mod">
          <ac:chgData name="Jennifer Dimon" userId="S::jdimon@dsdmail.net::e42b7cee-9216-4010-8a8f-83080f48f1ed" providerId="AD" clId="Web-{A15AEC02-ED25-0C4D-3D36-BD5805EB0188}" dt="2023-09-26T21:33:15.711" v="978"/>
          <ac:spMkLst>
            <pc:docMk/>
            <pc:sldMk cId="3923312427" sldId="277"/>
            <ac:spMk id="14" creationId="{C172B2F5-084D-8F8C-F750-1BDA9B94F793}"/>
          </ac:spMkLst>
        </pc:spChg>
        <pc:picChg chg="add del mod">
          <ac:chgData name="Jennifer Dimon" userId="S::jdimon@dsdmail.net::e42b7cee-9216-4010-8a8f-83080f48f1ed" providerId="AD" clId="Web-{A15AEC02-ED25-0C4D-3D36-BD5805EB0188}" dt="2023-09-26T21:32:49.898" v="968"/>
          <ac:picMkLst>
            <pc:docMk/>
            <pc:sldMk cId="3923312427" sldId="277"/>
            <ac:picMk id="5" creationId="{F515103C-25B8-011E-B233-E67DA4105FAC}"/>
          </ac:picMkLst>
        </pc:picChg>
        <pc:picChg chg="add del mod">
          <ac:chgData name="Jennifer Dimon" userId="S::jdimon@dsdmail.net::e42b7cee-9216-4010-8a8f-83080f48f1ed" providerId="AD" clId="Web-{A15AEC02-ED25-0C4D-3D36-BD5805EB0188}" dt="2023-09-26T21:19:50.099" v="661"/>
          <ac:picMkLst>
            <pc:docMk/>
            <pc:sldMk cId="3923312427" sldId="277"/>
            <ac:picMk id="6" creationId="{54A18102-B2E4-3D98-A4D8-BA39EB590995}"/>
          </ac:picMkLst>
        </pc:picChg>
        <pc:picChg chg="add del mod">
          <ac:chgData name="Jennifer Dimon" userId="S::jdimon@dsdmail.net::e42b7cee-9216-4010-8a8f-83080f48f1ed" providerId="AD" clId="Web-{A15AEC02-ED25-0C4D-3D36-BD5805EB0188}" dt="2023-09-26T21:32:48.945" v="967"/>
          <ac:picMkLst>
            <pc:docMk/>
            <pc:sldMk cId="3923312427" sldId="277"/>
            <ac:picMk id="7" creationId="{FEF538D3-4F93-2241-7A72-8651172758A9}"/>
          </ac:picMkLst>
        </pc:picChg>
        <pc:picChg chg="add del mod">
          <ac:chgData name="Jennifer Dimon" userId="S::jdimon@dsdmail.net::e42b7cee-9216-4010-8a8f-83080f48f1ed" providerId="AD" clId="Web-{A15AEC02-ED25-0C4D-3D36-BD5805EB0188}" dt="2023-09-26T21:32:45.835" v="965"/>
          <ac:picMkLst>
            <pc:docMk/>
            <pc:sldMk cId="3923312427" sldId="277"/>
            <ac:picMk id="9" creationId="{24323B49-9952-4316-7F77-26AA59E5D5E5}"/>
          </ac:picMkLst>
        </pc:picChg>
        <pc:picChg chg="add del mod">
          <ac:chgData name="Jennifer Dimon" userId="S::jdimon@dsdmail.net::e42b7cee-9216-4010-8a8f-83080f48f1ed" providerId="AD" clId="Web-{A15AEC02-ED25-0C4D-3D36-BD5805EB0188}" dt="2023-09-26T21:32:47.632" v="966"/>
          <ac:picMkLst>
            <pc:docMk/>
            <pc:sldMk cId="3923312427" sldId="277"/>
            <ac:picMk id="10" creationId="{4C619BA1-44FA-8031-9A1D-938DAF31474A}"/>
          </ac:picMkLst>
        </pc:picChg>
      </pc:sldChg>
      <pc:sldChg chg="addSp delSp modSp add replId">
        <pc:chgData name="Jennifer Dimon" userId="S::jdimon@dsdmail.net::e42b7cee-9216-4010-8a8f-83080f48f1ed" providerId="AD" clId="Web-{A15AEC02-ED25-0C4D-3D36-BD5805EB0188}" dt="2023-09-26T21:39:48.454" v="1521" actId="1076"/>
        <pc:sldMkLst>
          <pc:docMk/>
          <pc:sldMk cId="219414857" sldId="281"/>
        </pc:sldMkLst>
        <pc:spChg chg="mod">
          <ac:chgData name="Jennifer Dimon" userId="S::jdimon@dsdmail.net::e42b7cee-9216-4010-8a8f-83080f48f1ed" providerId="AD" clId="Web-{A15AEC02-ED25-0C4D-3D36-BD5805EB0188}" dt="2023-09-26T21:35:04.760" v="1127" actId="20577"/>
          <ac:spMkLst>
            <pc:docMk/>
            <pc:sldMk cId="219414857" sldId="281"/>
            <ac:spMk id="2" creationId="{09A73C94-35B0-5D76-4B19-C82E187906C7}"/>
          </ac:spMkLst>
        </pc:spChg>
        <pc:spChg chg="del">
          <ac:chgData name="Jennifer Dimon" userId="S::jdimon@dsdmail.net::e42b7cee-9216-4010-8a8f-83080f48f1ed" providerId="AD" clId="Web-{A15AEC02-ED25-0C4D-3D36-BD5805EB0188}" dt="2023-09-26T21:35:09.761" v="1128"/>
          <ac:spMkLst>
            <pc:docMk/>
            <pc:sldMk cId="219414857" sldId="281"/>
            <ac:spMk id="3" creationId="{1D0029F8-3C1B-4CB1-83D3-882D34CE56D1}"/>
          </ac:spMkLst>
        </pc:spChg>
        <pc:spChg chg="mod">
          <ac:chgData name="Jennifer Dimon" userId="S::jdimon@dsdmail.net::e42b7cee-9216-4010-8a8f-83080f48f1ed" providerId="AD" clId="Web-{A15AEC02-ED25-0C4D-3D36-BD5805EB0188}" dt="2023-09-26T21:39:16.172" v="1511" actId="20577"/>
          <ac:spMkLst>
            <pc:docMk/>
            <pc:sldMk cId="219414857" sldId="281"/>
            <ac:spMk id="4" creationId="{45E9CC09-9A83-5F06-91DC-6D8264A8327E}"/>
          </ac:spMkLst>
        </pc:spChg>
        <pc:spChg chg="add del mod">
          <ac:chgData name="Jennifer Dimon" userId="S::jdimon@dsdmail.net::e42b7cee-9216-4010-8a8f-83080f48f1ed" providerId="AD" clId="Web-{A15AEC02-ED25-0C4D-3D36-BD5805EB0188}" dt="2023-09-26T21:35:18.308" v="1129"/>
          <ac:spMkLst>
            <pc:docMk/>
            <pc:sldMk cId="219414857" sldId="281"/>
            <ac:spMk id="8" creationId="{7686D8BE-A186-2EA0-AEB5-11347EC095D6}"/>
          </ac:spMkLst>
        </pc:spChg>
        <pc:spChg chg="del">
          <ac:chgData name="Jennifer Dimon" userId="S::jdimon@dsdmail.net::e42b7cee-9216-4010-8a8f-83080f48f1ed" providerId="AD" clId="Web-{A15AEC02-ED25-0C4D-3D36-BD5805EB0188}" dt="2023-09-26T21:35:20.386" v="1130"/>
          <ac:spMkLst>
            <pc:docMk/>
            <pc:sldMk cId="219414857" sldId="281"/>
            <ac:spMk id="12" creationId="{C689404A-2F64-AB72-FAB5-116170E6CD75}"/>
          </ac:spMkLst>
        </pc:spChg>
        <pc:picChg chg="mod">
          <ac:chgData name="Jennifer Dimon" userId="S::jdimon@dsdmail.net::e42b7cee-9216-4010-8a8f-83080f48f1ed" providerId="AD" clId="Web-{A15AEC02-ED25-0C4D-3D36-BD5805EB0188}" dt="2023-09-26T21:39:38.517" v="1517" actId="14100"/>
          <ac:picMkLst>
            <pc:docMk/>
            <pc:sldMk cId="219414857" sldId="281"/>
            <ac:picMk id="5" creationId="{F515103C-25B8-011E-B233-E67DA4105FAC}"/>
          </ac:picMkLst>
        </pc:picChg>
        <pc:picChg chg="mod">
          <ac:chgData name="Jennifer Dimon" userId="S::jdimon@dsdmail.net::e42b7cee-9216-4010-8a8f-83080f48f1ed" providerId="AD" clId="Web-{A15AEC02-ED25-0C4D-3D36-BD5805EB0188}" dt="2023-09-26T21:39:48.454" v="1521" actId="1076"/>
          <ac:picMkLst>
            <pc:docMk/>
            <pc:sldMk cId="219414857" sldId="281"/>
            <ac:picMk id="7" creationId="{FEF538D3-4F93-2241-7A72-8651172758A9}"/>
          </ac:picMkLst>
        </pc:picChg>
        <pc:picChg chg="mod">
          <ac:chgData name="Jennifer Dimon" userId="S::jdimon@dsdmail.net::e42b7cee-9216-4010-8a8f-83080f48f1ed" providerId="AD" clId="Web-{A15AEC02-ED25-0C4D-3D36-BD5805EB0188}" dt="2023-09-26T21:39:28.204" v="1513" actId="14100"/>
          <ac:picMkLst>
            <pc:docMk/>
            <pc:sldMk cId="219414857" sldId="281"/>
            <ac:picMk id="9" creationId="{24323B49-9952-4316-7F77-26AA59E5D5E5}"/>
          </ac:picMkLst>
        </pc:picChg>
        <pc:picChg chg="mod">
          <ac:chgData name="Jennifer Dimon" userId="S::jdimon@dsdmail.net::e42b7cee-9216-4010-8a8f-83080f48f1ed" providerId="AD" clId="Web-{A15AEC02-ED25-0C4D-3D36-BD5805EB0188}" dt="2023-09-26T21:39:32.641" v="1515" actId="14100"/>
          <ac:picMkLst>
            <pc:docMk/>
            <pc:sldMk cId="219414857" sldId="281"/>
            <ac:picMk id="10" creationId="{4C619BA1-44FA-8031-9A1D-938DAF31474A}"/>
          </ac:picMkLst>
        </pc:picChg>
      </pc:sldChg>
      <pc:sldChg chg="add del replId">
        <pc:chgData name="Jennifer Dimon" userId="S::jdimon@dsdmail.net::e42b7cee-9216-4010-8a8f-83080f48f1ed" providerId="AD" clId="Web-{A15AEC02-ED25-0C4D-3D36-BD5805EB0188}" dt="2023-09-26T21:28:25.548" v="828"/>
        <pc:sldMkLst>
          <pc:docMk/>
          <pc:sldMk cId="358722296" sldId="281"/>
        </pc:sldMkLst>
      </pc:sldChg>
    </pc:docChg>
  </pc:docChgLst>
  <pc:docChgLst>
    <pc:chgData name="Angela Stewart" userId="S::astewart@dsdmail.net::d1c5e8ed-78be-4753-8886-84c610457194" providerId="AD" clId="Web-{0AE3E1AA-BE20-B3B3-7FCA-B81F32D530E6}"/>
    <pc:docChg chg="addSld modSld">
      <pc:chgData name="Angela Stewart" userId="S::astewart@dsdmail.net::d1c5e8ed-78be-4753-8886-84c610457194" providerId="AD" clId="Web-{0AE3E1AA-BE20-B3B3-7FCA-B81F32D530E6}" dt="2023-09-20T17:46:04.935" v="207" actId="20577"/>
      <pc:docMkLst>
        <pc:docMk/>
      </pc:docMkLst>
      <pc:sldChg chg="modSp">
        <pc:chgData name="Angela Stewart" userId="S::astewart@dsdmail.net::d1c5e8ed-78be-4753-8886-84c610457194" providerId="AD" clId="Web-{0AE3E1AA-BE20-B3B3-7FCA-B81F32D530E6}" dt="2023-09-20T15:14:59.536" v="19" actId="20577"/>
        <pc:sldMkLst>
          <pc:docMk/>
          <pc:sldMk cId="109857222" sldId="256"/>
        </pc:sldMkLst>
        <pc:spChg chg="mod">
          <ac:chgData name="Angela Stewart" userId="S::astewart@dsdmail.net::d1c5e8ed-78be-4753-8886-84c610457194" providerId="AD" clId="Web-{0AE3E1AA-BE20-B3B3-7FCA-B81F32D530E6}" dt="2023-09-20T15:14:54.052" v="5" actId="20577"/>
          <ac:spMkLst>
            <pc:docMk/>
            <pc:sldMk cId="109857222" sldId="256"/>
            <ac:spMk id="2" creationId="{00000000-0000-0000-0000-000000000000}"/>
          </ac:spMkLst>
        </pc:spChg>
        <pc:spChg chg="mod">
          <ac:chgData name="Angela Stewart" userId="S::astewart@dsdmail.net::d1c5e8ed-78be-4753-8886-84c610457194" providerId="AD" clId="Web-{0AE3E1AA-BE20-B3B3-7FCA-B81F32D530E6}" dt="2023-09-20T15:14:59.536" v="19" actId="20577"/>
          <ac:spMkLst>
            <pc:docMk/>
            <pc:sldMk cId="109857222" sldId="256"/>
            <ac:spMk id="3" creationId="{00000000-0000-0000-0000-000000000000}"/>
          </ac:spMkLst>
        </pc:spChg>
      </pc:sldChg>
      <pc:sldChg chg="modSp new">
        <pc:chgData name="Angela Stewart" userId="S::astewart@dsdmail.net::d1c5e8ed-78be-4753-8886-84c610457194" providerId="AD" clId="Web-{0AE3E1AA-BE20-B3B3-7FCA-B81F32D530E6}" dt="2023-09-20T15:19:23.444" v="146" actId="20577"/>
        <pc:sldMkLst>
          <pc:docMk/>
          <pc:sldMk cId="420189715" sldId="257"/>
        </pc:sldMkLst>
        <pc:spChg chg="mod">
          <ac:chgData name="Angela Stewart" userId="S::astewart@dsdmail.net::d1c5e8ed-78be-4753-8886-84c610457194" providerId="AD" clId="Web-{0AE3E1AA-BE20-B3B3-7FCA-B81F32D530E6}" dt="2023-09-20T15:15:07.630" v="24" actId="20577"/>
          <ac:spMkLst>
            <pc:docMk/>
            <pc:sldMk cId="420189715" sldId="257"/>
            <ac:spMk id="2" creationId="{CAC31942-496D-3F38-AFCA-64D7BA25629D}"/>
          </ac:spMkLst>
        </pc:spChg>
        <pc:spChg chg="mod">
          <ac:chgData name="Angela Stewart" userId="S::astewart@dsdmail.net::d1c5e8ed-78be-4753-8886-84c610457194" providerId="AD" clId="Web-{0AE3E1AA-BE20-B3B3-7FCA-B81F32D530E6}" dt="2023-09-20T15:19:23.444" v="146" actId="20577"/>
          <ac:spMkLst>
            <pc:docMk/>
            <pc:sldMk cId="420189715" sldId="257"/>
            <ac:spMk id="3" creationId="{1481422F-BD91-9594-DAA4-04C640EF6BCE}"/>
          </ac:spMkLst>
        </pc:spChg>
      </pc:sldChg>
      <pc:sldChg chg="modSp new">
        <pc:chgData name="Angela Stewart" userId="S::astewart@dsdmail.net::d1c5e8ed-78be-4753-8886-84c610457194" providerId="AD" clId="Web-{0AE3E1AA-BE20-B3B3-7FCA-B81F32D530E6}" dt="2023-09-20T15:17:37.224" v="113" actId="20577"/>
        <pc:sldMkLst>
          <pc:docMk/>
          <pc:sldMk cId="2015704632" sldId="258"/>
        </pc:sldMkLst>
        <pc:spChg chg="mod">
          <ac:chgData name="Angela Stewart" userId="S::astewart@dsdmail.net::d1c5e8ed-78be-4753-8886-84c610457194" providerId="AD" clId="Web-{0AE3E1AA-BE20-B3B3-7FCA-B81F32D530E6}" dt="2023-09-20T15:17:37.224" v="113" actId="20577"/>
          <ac:spMkLst>
            <pc:docMk/>
            <pc:sldMk cId="2015704632" sldId="258"/>
            <ac:spMk id="2" creationId="{9DC2E561-5F78-92C6-235F-17659AE62AF2}"/>
          </ac:spMkLst>
        </pc:spChg>
      </pc:sldChg>
      <pc:sldChg chg="modSp new">
        <pc:chgData name="Angela Stewart" userId="S::astewart@dsdmail.net::d1c5e8ed-78be-4753-8886-84c610457194" providerId="AD" clId="Web-{0AE3E1AA-BE20-B3B3-7FCA-B81F32D530E6}" dt="2023-09-20T15:19:30.084" v="155" actId="20577"/>
        <pc:sldMkLst>
          <pc:docMk/>
          <pc:sldMk cId="3802430561" sldId="259"/>
        </pc:sldMkLst>
        <pc:spChg chg="mod">
          <ac:chgData name="Angela Stewart" userId="S::astewart@dsdmail.net::d1c5e8ed-78be-4753-8886-84c610457194" providerId="AD" clId="Web-{0AE3E1AA-BE20-B3B3-7FCA-B81F32D530E6}" dt="2023-09-20T15:19:30.084" v="155" actId="20577"/>
          <ac:spMkLst>
            <pc:docMk/>
            <pc:sldMk cId="3802430561" sldId="259"/>
            <ac:spMk id="2" creationId="{898EC029-EF13-24C5-953F-73E0051C5C20}"/>
          </ac:spMkLst>
        </pc:spChg>
      </pc:sldChg>
      <pc:sldChg chg="modSp new">
        <pc:chgData name="Angela Stewart" userId="S::astewart@dsdmail.net::d1c5e8ed-78be-4753-8886-84c610457194" providerId="AD" clId="Web-{0AE3E1AA-BE20-B3B3-7FCA-B81F32D530E6}" dt="2023-09-20T15:32:17.635" v="163" actId="20577"/>
        <pc:sldMkLst>
          <pc:docMk/>
          <pc:sldMk cId="1181700076" sldId="260"/>
        </pc:sldMkLst>
        <pc:spChg chg="mod">
          <ac:chgData name="Angela Stewart" userId="S::astewart@dsdmail.net::d1c5e8ed-78be-4753-8886-84c610457194" providerId="AD" clId="Web-{0AE3E1AA-BE20-B3B3-7FCA-B81F32D530E6}" dt="2023-09-20T15:32:17.635" v="163" actId="20577"/>
          <ac:spMkLst>
            <pc:docMk/>
            <pc:sldMk cId="1181700076" sldId="260"/>
            <ac:spMk id="2" creationId="{B21367B8-CD6C-6C0C-7259-0393A280C2A3}"/>
          </ac:spMkLst>
        </pc:spChg>
      </pc:sldChg>
      <pc:sldChg chg="modSp new">
        <pc:chgData name="Angela Stewart" userId="S::astewart@dsdmail.net::d1c5e8ed-78be-4753-8886-84c610457194" providerId="AD" clId="Web-{0AE3E1AA-BE20-B3B3-7FCA-B81F32D530E6}" dt="2023-09-20T15:38:19.043" v="166" actId="20577"/>
        <pc:sldMkLst>
          <pc:docMk/>
          <pc:sldMk cId="1469272566" sldId="261"/>
        </pc:sldMkLst>
        <pc:spChg chg="mod">
          <ac:chgData name="Angela Stewart" userId="S::astewart@dsdmail.net::d1c5e8ed-78be-4753-8886-84c610457194" providerId="AD" clId="Web-{0AE3E1AA-BE20-B3B3-7FCA-B81F32D530E6}" dt="2023-09-20T15:38:19.043" v="166" actId="20577"/>
          <ac:spMkLst>
            <pc:docMk/>
            <pc:sldMk cId="1469272566" sldId="261"/>
            <ac:spMk id="2" creationId="{8E9ED9A0-9F4C-9924-7B0F-25A02F4587C8}"/>
          </ac:spMkLst>
        </pc:spChg>
      </pc:sldChg>
      <pc:sldChg chg="modSp new">
        <pc:chgData name="Angela Stewart" userId="S::astewart@dsdmail.net::d1c5e8ed-78be-4753-8886-84c610457194" providerId="AD" clId="Web-{0AE3E1AA-BE20-B3B3-7FCA-B81F32D530E6}" dt="2023-09-20T17:46:04.935" v="207" actId="20577"/>
        <pc:sldMkLst>
          <pc:docMk/>
          <pc:sldMk cId="110227637" sldId="262"/>
        </pc:sldMkLst>
        <pc:spChg chg="mod">
          <ac:chgData name="Angela Stewart" userId="S::astewart@dsdmail.net::d1c5e8ed-78be-4753-8886-84c610457194" providerId="AD" clId="Web-{0AE3E1AA-BE20-B3B3-7FCA-B81F32D530E6}" dt="2023-09-20T17:44:49.543" v="178" actId="20577"/>
          <ac:spMkLst>
            <pc:docMk/>
            <pc:sldMk cId="110227637" sldId="262"/>
            <ac:spMk id="2" creationId="{4E1409E0-C5A1-FB36-A126-33A408CB1266}"/>
          </ac:spMkLst>
        </pc:spChg>
        <pc:spChg chg="mod">
          <ac:chgData name="Angela Stewart" userId="S::astewart@dsdmail.net::d1c5e8ed-78be-4753-8886-84c610457194" providerId="AD" clId="Web-{0AE3E1AA-BE20-B3B3-7FCA-B81F32D530E6}" dt="2023-09-20T17:46:04.935" v="207" actId="20577"/>
          <ac:spMkLst>
            <pc:docMk/>
            <pc:sldMk cId="110227637" sldId="262"/>
            <ac:spMk id="3" creationId="{2581B11C-3841-5713-EC49-D8DEF85BE6DC}"/>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2" Type="http://schemas.openxmlformats.org/officeDocument/2006/relationships/hyperlink" Target="https://livedsdmail.sharepoint.com/:w:/s/Science-DSD/Ednv8Fc72UNDrjDQ9dj8gYcBORpD9XQR-PidTrlfb7SeJA?e=aRjECa" TargetMode="External"/><Relationship Id="rId1" Type="http://schemas.openxmlformats.org/officeDocument/2006/relationships/hyperlink" Target="https://livedsdmail.sharepoint.com/:w:/s/Science-DSD/Ea2c91lIIdJCsM0wKB7aNogBTJabyhJxYJTEn5kTRYxmRA?e=GWt5ea" TargetMode="External"/></Relationships>
</file>

<file path=ppt/diagrams/_rels/data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hyperlink" Target="https://livedsdmail.sharepoint.com/:w:/s/Science-DSD/Ednv8Fc72UNDrjDQ9dj8gYcBORpD9XQR-PidTrlfb7SeJA?e=VJOPjK" TargetMode="External"/><Relationship Id="rId1" Type="http://schemas.openxmlformats.org/officeDocument/2006/relationships/hyperlink" Target="https://portal.teachfx.com/reports?folder&amp;owner" TargetMode="Externa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ata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2" Type="http://schemas.openxmlformats.org/officeDocument/2006/relationships/hyperlink" Target="https://livedsdmail.sharepoint.com/:w:/s/Science-DSD/Ednv8Fc72UNDrjDQ9dj8gYcBORpD9XQR-PidTrlfb7SeJA?e=aRjECa" TargetMode="External"/><Relationship Id="rId1" Type="http://schemas.openxmlformats.org/officeDocument/2006/relationships/hyperlink" Target="https://livedsdmail.sharepoint.com/:w:/s/Science-DSD/Ea2c91lIIdJCsM0wKB7aNogBTJabyhJxYJTEn5kTRYxmRA?e=GWt5ea"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portal.teachfx.com/reports?folder&amp;owner" TargetMode="External"/><Relationship Id="rId7" Type="http://schemas.openxmlformats.org/officeDocument/2006/relationships/image" Target="../media/image20.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hyperlink" Target="https://livedsdmail.sharepoint.com/:w:/s/Science-DSD/Ednv8Fc72UNDrjDQ9dj8gYcBORpD9XQR-PidTrlfb7SeJA?e=VJOPjK" TargetMode="External"/><Relationship Id="rId5" Type="http://schemas.openxmlformats.org/officeDocument/2006/relationships/image" Target="../media/image19.svg"/><Relationship Id="rId4"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5FFB05-584A-4C67-994E-C603EBA30EA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06BB433-B203-4C6C-8044-84CDEDA75CBD}">
      <dgm:prSet/>
      <dgm:spPr/>
      <dgm:t>
        <a:bodyPr/>
        <a:lstStyle/>
        <a:p>
          <a:pPr>
            <a:lnSpc>
              <a:spcPct val="100000"/>
            </a:lnSpc>
          </a:pPr>
          <a:r>
            <a:rPr lang="en-US"/>
            <a:t>Introductions</a:t>
          </a:r>
        </a:p>
      </dgm:t>
    </dgm:pt>
    <dgm:pt modelId="{AD971AC2-5BA9-4A50-9905-E7639BA59301}" type="parTrans" cxnId="{41AAA50B-7ABA-4561-BF4D-DDA5A72F808C}">
      <dgm:prSet/>
      <dgm:spPr/>
      <dgm:t>
        <a:bodyPr/>
        <a:lstStyle/>
        <a:p>
          <a:endParaRPr lang="en-US"/>
        </a:p>
      </dgm:t>
    </dgm:pt>
    <dgm:pt modelId="{67BCF8CE-F2D0-47B1-81BF-092783E2136A}" type="sibTrans" cxnId="{41AAA50B-7ABA-4561-BF4D-DDA5A72F808C}">
      <dgm:prSet/>
      <dgm:spPr/>
      <dgm:t>
        <a:bodyPr/>
        <a:lstStyle/>
        <a:p>
          <a:endParaRPr lang="en-US"/>
        </a:p>
      </dgm:t>
    </dgm:pt>
    <dgm:pt modelId="{8FE90269-1000-406B-92F4-63D65E9F36C1}">
      <dgm:prSet/>
      <dgm:spPr/>
      <dgm:t>
        <a:bodyPr/>
        <a:lstStyle/>
        <a:p>
          <a:pPr>
            <a:lnSpc>
              <a:spcPct val="100000"/>
            </a:lnSpc>
          </a:pPr>
          <a:r>
            <a:rPr lang="en-US"/>
            <a:t>TeachFX – start a recording</a:t>
          </a:r>
        </a:p>
      </dgm:t>
    </dgm:pt>
    <dgm:pt modelId="{1C639B75-C7F5-47A0-AC3E-5C2F4AD809AF}" type="parTrans" cxnId="{64DC8EF1-60CC-444E-9E3E-A44DFE7764EE}">
      <dgm:prSet/>
      <dgm:spPr/>
      <dgm:t>
        <a:bodyPr/>
        <a:lstStyle/>
        <a:p>
          <a:endParaRPr lang="en-US"/>
        </a:p>
      </dgm:t>
    </dgm:pt>
    <dgm:pt modelId="{FDC33D64-C900-4AD1-A5BA-1D479ABB9DBD}" type="sibTrans" cxnId="{64DC8EF1-60CC-444E-9E3E-A44DFE7764EE}">
      <dgm:prSet/>
      <dgm:spPr/>
      <dgm:t>
        <a:bodyPr/>
        <a:lstStyle/>
        <a:p>
          <a:endParaRPr lang="en-US"/>
        </a:p>
      </dgm:t>
    </dgm:pt>
    <dgm:pt modelId="{619AD4B2-5DB0-4EF7-8B14-CFA3BA17E46D}" type="pres">
      <dgm:prSet presAssocID="{A35FFB05-584A-4C67-994E-C603EBA30EA8}" presName="root" presStyleCnt="0">
        <dgm:presLayoutVars>
          <dgm:dir/>
          <dgm:resizeHandles val="exact"/>
        </dgm:presLayoutVars>
      </dgm:prSet>
      <dgm:spPr/>
    </dgm:pt>
    <dgm:pt modelId="{F7740788-D63D-4FF7-81ED-27035AD83993}" type="pres">
      <dgm:prSet presAssocID="{906BB433-B203-4C6C-8044-84CDEDA75CBD}" presName="compNode" presStyleCnt="0"/>
      <dgm:spPr/>
    </dgm:pt>
    <dgm:pt modelId="{9BA70B64-76E3-46A9-AEC5-61472B66DAC6}" type="pres">
      <dgm:prSet presAssocID="{906BB433-B203-4C6C-8044-84CDEDA75CB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53D55472-6424-43AA-9D6A-D859638FD7A6}" type="pres">
      <dgm:prSet presAssocID="{906BB433-B203-4C6C-8044-84CDEDA75CBD}" presName="spaceRect" presStyleCnt="0"/>
      <dgm:spPr/>
    </dgm:pt>
    <dgm:pt modelId="{D91A26BB-EF01-47BC-B04A-11EB641B2B98}" type="pres">
      <dgm:prSet presAssocID="{906BB433-B203-4C6C-8044-84CDEDA75CBD}" presName="textRect" presStyleLbl="revTx" presStyleIdx="0" presStyleCnt="2">
        <dgm:presLayoutVars>
          <dgm:chMax val="1"/>
          <dgm:chPref val="1"/>
        </dgm:presLayoutVars>
      </dgm:prSet>
      <dgm:spPr/>
    </dgm:pt>
    <dgm:pt modelId="{92A7E54B-FED7-48E4-8622-9A84FDF7448D}" type="pres">
      <dgm:prSet presAssocID="{67BCF8CE-F2D0-47B1-81BF-092783E2136A}" presName="sibTrans" presStyleCnt="0"/>
      <dgm:spPr/>
    </dgm:pt>
    <dgm:pt modelId="{59A5FB55-FDE7-4125-BDAF-F75CB9E6354B}" type="pres">
      <dgm:prSet presAssocID="{8FE90269-1000-406B-92F4-63D65E9F36C1}" presName="compNode" presStyleCnt="0"/>
      <dgm:spPr/>
    </dgm:pt>
    <dgm:pt modelId="{00E22A17-462A-4200-BAE2-4E5B09BE3AED}" type="pres">
      <dgm:prSet presAssocID="{8FE90269-1000-406B-92F4-63D65E9F36C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dio microphone"/>
        </a:ext>
      </dgm:extLst>
    </dgm:pt>
    <dgm:pt modelId="{1E969301-36CC-4CEC-BACE-C276958BB6F9}" type="pres">
      <dgm:prSet presAssocID="{8FE90269-1000-406B-92F4-63D65E9F36C1}" presName="spaceRect" presStyleCnt="0"/>
      <dgm:spPr/>
    </dgm:pt>
    <dgm:pt modelId="{E12E4922-8D84-4030-B9A0-298DBCDEBBA6}" type="pres">
      <dgm:prSet presAssocID="{8FE90269-1000-406B-92F4-63D65E9F36C1}" presName="textRect" presStyleLbl="revTx" presStyleIdx="1" presStyleCnt="2">
        <dgm:presLayoutVars>
          <dgm:chMax val="1"/>
          <dgm:chPref val="1"/>
        </dgm:presLayoutVars>
      </dgm:prSet>
      <dgm:spPr/>
    </dgm:pt>
  </dgm:ptLst>
  <dgm:cxnLst>
    <dgm:cxn modelId="{AA4E7108-18F8-4411-9634-570CE8D4A6B2}" type="presOf" srcId="{A35FFB05-584A-4C67-994E-C603EBA30EA8}" destId="{619AD4B2-5DB0-4EF7-8B14-CFA3BA17E46D}" srcOrd="0" destOrd="0" presId="urn:microsoft.com/office/officeart/2018/2/layout/IconLabelList"/>
    <dgm:cxn modelId="{41AAA50B-7ABA-4561-BF4D-DDA5A72F808C}" srcId="{A35FFB05-584A-4C67-994E-C603EBA30EA8}" destId="{906BB433-B203-4C6C-8044-84CDEDA75CBD}" srcOrd="0" destOrd="0" parTransId="{AD971AC2-5BA9-4A50-9905-E7639BA59301}" sibTransId="{67BCF8CE-F2D0-47B1-81BF-092783E2136A}"/>
    <dgm:cxn modelId="{8FBDC41A-30B4-4FDA-BC44-2C5CD3A8A5CB}" type="presOf" srcId="{906BB433-B203-4C6C-8044-84CDEDA75CBD}" destId="{D91A26BB-EF01-47BC-B04A-11EB641B2B98}" srcOrd="0" destOrd="0" presId="urn:microsoft.com/office/officeart/2018/2/layout/IconLabelList"/>
    <dgm:cxn modelId="{E75D479F-F82B-491F-BE20-DD5FB42AAF1E}" type="presOf" srcId="{8FE90269-1000-406B-92F4-63D65E9F36C1}" destId="{E12E4922-8D84-4030-B9A0-298DBCDEBBA6}" srcOrd="0" destOrd="0" presId="urn:microsoft.com/office/officeart/2018/2/layout/IconLabelList"/>
    <dgm:cxn modelId="{64DC8EF1-60CC-444E-9E3E-A44DFE7764EE}" srcId="{A35FFB05-584A-4C67-994E-C603EBA30EA8}" destId="{8FE90269-1000-406B-92F4-63D65E9F36C1}" srcOrd="1" destOrd="0" parTransId="{1C639B75-C7F5-47A0-AC3E-5C2F4AD809AF}" sibTransId="{FDC33D64-C900-4AD1-A5BA-1D479ABB9DBD}"/>
    <dgm:cxn modelId="{9CC12AA8-F22B-45B1-9647-F506F14BC80F}" type="presParOf" srcId="{619AD4B2-5DB0-4EF7-8B14-CFA3BA17E46D}" destId="{F7740788-D63D-4FF7-81ED-27035AD83993}" srcOrd="0" destOrd="0" presId="urn:microsoft.com/office/officeart/2018/2/layout/IconLabelList"/>
    <dgm:cxn modelId="{E5E234BF-C6C8-4D93-AE70-302F17A8D472}" type="presParOf" srcId="{F7740788-D63D-4FF7-81ED-27035AD83993}" destId="{9BA70B64-76E3-46A9-AEC5-61472B66DAC6}" srcOrd="0" destOrd="0" presId="urn:microsoft.com/office/officeart/2018/2/layout/IconLabelList"/>
    <dgm:cxn modelId="{51D66174-E3FF-4FBD-B556-54BC26DFBC45}" type="presParOf" srcId="{F7740788-D63D-4FF7-81ED-27035AD83993}" destId="{53D55472-6424-43AA-9D6A-D859638FD7A6}" srcOrd="1" destOrd="0" presId="urn:microsoft.com/office/officeart/2018/2/layout/IconLabelList"/>
    <dgm:cxn modelId="{48009D71-6D2D-4874-800A-B8C129E51147}" type="presParOf" srcId="{F7740788-D63D-4FF7-81ED-27035AD83993}" destId="{D91A26BB-EF01-47BC-B04A-11EB641B2B98}" srcOrd="2" destOrd="0" presId="urn:microsoft.com/office/officeart/2018/2/layout/IconLabelList"/>
    <dgm:cxn modelId="{CAF4D52F-1DFE-47A0-934E-8319D00572D6}" type="presParOf" srcId="{619AD4B2-5DB0-4EF7-8B14-CFA3BA17E46D}" destId="{92A7E54B-FED7-48E4-8622-9A84FDF7448D}" srcOrd="1" destOrd="0" presId="urn:microsoft.com/office/officeart/2018/2/layout/IconLabelList"/>
    <dgm:cxn modelId="{3656CA20-134E-412C-82E1-365CA77ABDAF}" type="presParOf" srcId="{619AD4B2-5DB0-4EF7-8B14-CFA3BA17E46D}" destId="{59A5FB55-FDE7-4125-BDAF-F75CB9E6354B}" srcOrd="2" destOrd="0" presId="urn:microsoft.com/office/officeart/2018/2/layout/IconLabelList"/>
    <dgm:cxn modelId="{DAF8357B-C87A-425F-A2E2-97633BE22BB4}" type="presParOf" srcId="{59A5FB55-FDE7-4125-BDAF-F75CB9E6354B}" destId="{00E22A17-462A-4200-BAE2-4E5B09BE3AED}" srcOrd="0" destOrd="0" presId="urn:microsoft.com/office/officeart/2018/2/layout/IconLabelList"/>
    <dgm:cxn modelId="{A13ACDEC-411F-4802-BA06-3E040F1E23E7}" type="presParOf" srcId="{59A5FB55-FDE7-4125-BDAF-F75CB9E6354B}" destId="{1E969301-36CC-4CEC-BACE-C276958BB6F9}" srcOrd="1" destOrd="0" presId="urn:microsoft.com/office/officeart/2018/2/layout/IconLabelList"/>
    <dgm:cxn modelId="{60F2B317-04C8-41F4-AF3B-C2A91BD0B873}" type="presParOf" srcId="{59A5FB55-FDE7-4125-BDAF-F75CB9E6354B}" destId="{E12E4922-8D84-4030-B9A0-298DBCDEBBA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EB21D5-9A32-47A2-8097-13A7FB696C2C}"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2EE6C12-EB06-425C-883C-FA65203BDC3B}">
      <dgm:prSet/>
      <dgm:spPr/>
      <dgm:t>
        <a:bodyPr/>
        <a:lstStyle/>
        <a:p>
          <a:r>
            <a:rPr lang="en-US"/>
            <a:t>Create a </a:t>
          </a:r>
          <a:r>
            <a:rPr lang="en-US">
              <a:hlinkClick xmlns:r="http://schemas.openxmlformats.org/officeDocument/2006/relationships" r:id="rId1"/>
            </a:rPr>
            <a:t>Classroom Sample</a:t>
          </a:r>
          <a:endParaRPr lang="en-US"/>
        </a:p>
      </dgm:t>
    </dgm:pt>
    <dgm:pt modelId="{C97F7317-3804-4384-BA9F-9089A3C5D71D}" type="parTrans" cxnId="{AB0AE6AB-7971-4E2E-833B-45AAA28B646A}">
      <dgm:prSet/>
      <dgm:spPr/>
      <dgm:t>
        <a:bodyPr/>
        <a:lstStyle/>
        <a:p>
          <a:endParaRPr lang="en-US"/>
        </a:p>
      </dgm:t>
    </dgm:pt>
    <dgm:pt modelId="{2022AF04-1AC9-4F2F-93CA-065113C1118C}" type="sibTrans" cxnId="{AB0AE6AB-7971-4E2E-833B-45AAA28B646A}">
      <dgm:prSet/>
      <dgm:spPr/>
      <dgm:t>
        <a:bodyPr/>
        <a:lstStyle/>
        <a:p>
          <a:endParaRPr lang="en-US"/>
        </a:p>
      </dgm:t>
    </dgm:pt>
    <dgm:pt modelId="{2238FCF0-538C-41D1-88B3-48C4F8B39CFD}">
      <dgm:prSet/>
      <dgm:spPr/>
      <dgm:t>
        <a:bodyPr/>
        <a:lstStyle/>
        <a:p>
          <a:r>
            <a:rPr lang="en-US"/>
            <a:t>Use the Classroom Sample with students</a:t>
          </a:r>
        </a:p>
      </dgm:t>
    </dgm:pt>
    <dgm:pt modelId="{670011A5-5610-4987-9A84-3C9E2F8F9E3D}" type="parTrans" cxnId="{395FE56E-2C26-468E-9B8D-2F8997967605}">
      <dgm:prSet/>
      <dgm:spPr/>
      <dgm:t>
        <a:bodyPr/>
        <a:lstStyle/>
        <a:p>
          <a:endParaRPr lang="en-US"/>
        </a:p>
      </dgm:t>
    </dgm:pt>
    <dgm:pt modelId="{5C9AC94F-5A77-4CCF-883E-E74F5223AAFE}" type="sibTrans" cxnId="{395FE56E-2C26-468E-9B8D-2F8997967605}">
      <dgm:prSet/>
      <dgm:spPr/>
      <dgm:t>
        <a:bodyPr/>
        <a:lstStyle/>
        <a:p>
          <a:endParaRPr lang="en-US"/>
        </a:p>
      </dgm:t>
    </dgm:pt>
    <dgm:pt modelId="{B5502EBF-5529-486F-B070-2DF22882C0BA}">
      <dgm:prSet/>
      <dgm:spPr/>
      <dgm:t>
        <a:bodyPr/>
        <a:lstStyle/>
        <a:p>
          <a:r>
            <a:rPr lang="en-US"/>
            <a:t>Record Classroom Sample lesson using TeachFX</a:t>
          </a:r>
        </a:p>
      </dgm:t>
    </dgm:pt>
    <dgm:pt modelId="{6F47F3A1-947E-4C61-BA49-85521C5A3ADF}" type="parTrans" cxnId="{3B336F95-E516-4367-A842-DACE76447C91}">
      <dgm:prSet/>
      <dgm:spPr/>
      <dgm:t>
        <a:bodyPr/>
        <a:lstStyle/>
        <a:p>
          <a:endParaRPr lang="en-US"/>
        </a:p>
      </dgm:t>
    </dgm:pt>
    <dgm:pt modelId="{0622CEF6-E703-4D76-A7D5-F4CB5688FEF5}" type="sibTrans" cxnId="{3B336F95-E516-4367-A842-DACE76447C91}">
      <dgm:prSet/>
      <dgm:spPr/>
      <dgm:t>
        <a:bodyPr/>
        <a:lstStyle/>
        <a:p>
          <a:endParaRPr lang="en-US"/>
        </a:p>
      </dgm:t>
    </dgm:pt>
    <dgm:pt modelId="{6F44F50D-44F7-4A38-95C1-A2A2B668A494}">
      <dgm:prSet/>
      <dgm:spPr/>
      <dgm:t>
        <a:bodyPr/>
        <a:lstStyle/>
        <a:p>
          <a:r>
            <a:rPr lang="en-US"/>
            <a:t>Record two different lessons with TeachFX </a:t>
          </a:r>
        </a:p>
      </dgm:t>
    </dgm:pt>
    <dgm:pt modelId="{09EF79B3-A1E9-45A5-BCFF-203383938D93}" type="parTrans" cxnId="{779DA6BD-B73C-4637-8CD4-AF3E4176144E}">
      <dgm:prSet/>
      <dgm:spPr/>
      <dgm:t>
        <a:bodyPr/>
        <a:lstStyle/>
        <a:p>
          <a:endParaRPr lang="en-US"/>
        </a:p>
      </dgm:t>
    </dgm:pt>
    <dgm:pt modelId="{79CDCF63-0531-40FD-86E2-4EF666F17FC3}" type="sibTrans" cxnId="{779DA6BD-B73C-4637-8CD4-AF3E4176144E}">
      <dgm:prSet/>
      <dgm:spPr/>
      <dgm:t>
        <a:bodyPr/>
        <a:lstStyle/>
        <a:p>
          <a:endParaRPr lang="en-US"/>
        </a:p>
      </dgm:t>
    </dgm:pt>
    <dgm:pt modelId="{B7E56395-6060-4580-AF77-BCCF62286534}">
      <dgm:prSet/>
      <dgm:spPr/>
      <dgm:t>
        <a:bodyPr/>
        <a:lstStyle/>
        <a:p>
          <a:r>
            <a:rPr lang="en-US"/>
            <a:t>Complete a </a:t>
          </a:r>
          <a:r>
            <a:rPr lang="en-US">
              <a:hlinkClick xmlns:r="http://schemas.openxmlformats.org/officeDocument/2006/relationships" r:id="rId2"/>
            </a:rPr>
            <a:t>Reflection</a:t>
          </a:r>
          <a:endParaRPr lang="en-US"/>
        </a:p>
      </dgm:t>
    </dgm:pt>
    <dgm:pt modelId="{4C1BB958-A28D-4EE9-8D3A-894921BED99B}" type="parTrans" cxnId="{FB1B1D65-8CA7-4308-86A4-66E3D6C5834C}">
      <dgm:prSet/>
      <dgm:spPr/>
      <dgm:t>
        <a:bodyPr/>
        <a:lstStyle/>
        <a:p>
          <a:endParaRPr lang="en-US"/>
        </a:p>
      </dgm:t>
    </dgm:pt>
    <dgm:pt modelId="{2E5D2780-6AD3-4310-A1E7-2CEEAEA792DF}" type="sibTrans" cxnId="{FB1B1D65-8CA7-4308-86A4-66E3D6C5834C}">
      <dgm:prSet/>
      <dgm:spPr/>
      <dgm:t>
        <a:bodyPr/>
        <a:lstStyle/>
        <a:p>
          <a:endParaRPr lang="en-US"/>
        </a:p>
      </dgm:t>
    </dgm:pt>
    <dgm:pt modelId="{BCF8F8B9-AF54-4C4E-89CE-264C799F08AD}">
      <dgm:prSet/>
      <dgm:spPr/>
      <dgm:t>
        <a:bodyPr/>
        <a:lstStyle/>
        <a:p>
          <a:r>
            <a:rPr lang="en-US"/>
            <a:t>Be prepared to share in Virtual Reflection PLC</a:t>
          </a:r>
        </a:p>
      </dgm:t>
    </dgm:pt>
    <dgm:pt modelId="{9979B940-9CD6-42B9-BE64-B5FBE330A5C1}" type="parTrans" cxnId="{6A9AA0EF-112C-44E0-8842-3A95E8D3756F}">
      <dgm:prSet/>
      <dgm:spPr/>
      <dgm:t>
        <a:bodyPr/>
        <a:lstStyle/>
        <a:p>
          <a:endParaRPr lang="en-US"/>
        </a:p>
      </dgm:t>
    </dgm:pt>
    <dgm:pt modelId="{8C777A40-FA65-400F-AF65-5F2989615B43}" type="sibTrans" cxnId="{6A9AA0EF-112C-44E0-8842-3A95E8D3756F}">
      <dgm:prSet/>
      <dgm:spPr/>
      <dgm:t>
        <a:bodyPr/>
        <a:lstStyle/>
        <a:p>
          <a:endParaRPr lang="en-US"/>
        </a:p>
      </dgm:t>
    </dgm:pt>
    <dgm:pt modelId="{2BA19156-0CD4-4D56-B849-24C990EEF0A2}">
      <dgm:prSet/>
      <dgm:spPr/>
      <dgm:t>
        <a:bodyPr/>
        <a:lstStyle/>
        <a:p>
          <a:r>
            <a:rPr lang="en-US"/>
            <a:t>*Everything is housed in Teams</a:t>
          </a:r>
        </a:p>
      </dgm:t>
    </dgm:pt>
    <dgm:pt modelId="{415D3F62-0A50-455F-BD4F-508C0F4D57D2}" type="parTrans" cxnId="{B32A7423-4838-4D6B-9691-3E28CDC68D3F}">
      <dgm:prSet/>
      <dgm:spPr/>
      <dgm:t>
        <a:bodyPr/>
        <a:lstStyle/>
        <a:p>
          <a:endParaRPr lang="en-US"/>
        </a:p>
      </dgm:t>
    </dgm:pt>
    <dgm:pt modelId="{457A31E5-3663-4494-991A-EACEED2F0AFE}" type="sibTrans" cxnId="{B32A7423-4838-4D6B-9691-3E28CDC68D3F}">
      <dgm:prSet/>
      <dgm:spPr/>
      <dgm:t>
        <a:bodyPr/>
        <a:lstStyle/>
        <a:p>
          <a:endParaRPr lang="en-US"/>
        </a:p>
      </dgm:t>
    </dgm:pt>
    <dgm:pt modelId="{A9F22AB7-B774-4B08-AE22-0C06473C3886}">
      <dgm:prSet/>
      <dgm:spPr/>
      <dgm:t>
        <a:bodyPr/>
        <a:lstStyle/>
        <a:p>
          <a:r>
            <a:rPr lang="en-US"/>
            <a:t>(Science – DSD --&gt; Level Up PD --&gt; PLC Teams by grade/content)</a:t>
          </a:r>
        </a:p>
      </dgm:t>
    </dgm:pt>
    <dgm:pt modelId="{6C624D65-7E87-483A-B92A-7AC1B4AABFCB}" type="parTrans" cxnId="{CEA76256-898A-420B-BE15-CCD8B151DA9F}">
      <dgm:prSet/>
      <dgm:spPr/>
      <dgm:t>
        <a:bodyPr/>
        <a:lstStyle/>
        <a:p>
          <a:endParaRPr lang="en-US"/>
        </a:p>
      </dgm:t>
    </dgm:pt>
    <dgm:pt modelId="{57A22D16-C5EF-47D0-9C93-50E024790602}" type="sibTrans" cxnId="{CEA76256-898A-420B-BE15-CCD8B151DA9F}">
      <dgm:prSet/>
      <dgm:spPr/>
      <dgm:t>
        <a:bodyPr/>
        <a:lstStyle/>
        <a:p>
          <a:endParaRPr lang="en-US"/>
        </a:p>
      </dgm:t>
    </dgm:pt>
    <dgm:pt modelId="{E821AD1F-7BCB-4455-A0D8-9D95D682F9E9}" type="pres">
      <dgm:prSet presAssocID="{68EB21D5-9A32-47A2-8097-13A7FB696C2C}" presName="diagram" presStyleCnt="0">
        <dgm:presLayoutVars>
          <dgm:dir/>
          <dgm:resizeHandles val="exact"/>
        </dgm:presLayoutVars>
      </dgm:prSet>
      <dgm:spPr/>
    </dgm:pt>
    <dgm:pt modelId="{4B1FC5A3-56F9-48C9-80C0-50BB897FCC61}" type="pres">
      <dgm:prSet presAssocID="{72EE6C12-EB06-425C-883C-FA65203BDC3B}" presName="node" presStyleLbl="node1" presStyleIdx="0" presStyleCnt="8">
        <dgm:presLayoutVars>
          <dgm:bulletEnabled val="1"/>
        </dgm:presLayoutVars>
      </dgm:prSet>
      <dgm:spPr/>
    </dgm:pt>
    <dgm:pt modelId="{6D4E7E54-7852-48BD-B93A-4B4D961615D6}" type="pres">
      <dgm:prSet presAssocID="{2022AF04-1AC9-4F2F-93CA-065113C1118C}" presName="sibTrans" presStyleCnt="0"/>
      <dgm:spPr/>
    </dgm:pt>
    <dgm:pt modelId="{CA933A5D-05FD-449E-87A0-C614ABBF09E9}" type="pres">
      <dgm:prSet presAssocID="{2238FCF0-538C-41D1-88B3-48C4F8B39CFD}" presName="node" presStyleLbl="node1" presStyleIdx="1" presStyleCnt="8">
        <dgm:presLayoutVars>
          <dgm:bulletEnabled val="1"/>
        </dgm:presLayoutVars>
      </dgm:prSet>
      <dgm:spPr/>
    </dgm:pt>
    <dgm:pt modelId="{B0791B82-B13F-4DDF-9362-D1AFABA58E71}" type="pres">
      <dgm:prSet presAssocID="{5C9AC94F-5A77-4CCF-883E-E74F5223AAFE}" presName="sibTrans" presStyleCnt="0"/>
      <dgm:spPr/>
    </dgm:pt>
    <dgm:pt modelId="{D26DA4C1-3D9F-44F3-BC0E-8F2EC5ECCDDB}" type="pres">
      <dgm:prSet presAssocID="{B5502EBF-5529-486F-B070-2DF22882C0BA}" presName="node" presStyleLbl="node1" presStyleIdx="2" presStyleCnt="8">
        <dgm:presLayoutVars>
          <dgm:bulletEnabled val="1"/>
        </dgm:presLayoutVars>
      </dgm:prSet>
      <dgm:spPr/>
    </dgm:pt>
    <dgm:pt modelId="{2CE91BD0-83C6-4586-893A-F28CF456CD48}" type="pres">
      <dgm:prSet presAssocID="{0622CEF6-E703-4D76-A7D5-F4CB5688FEF5}" presName="sibTrans" presStyleCnt="0"/>
      <dgm:spPr/>
    </dgm:pt>
    <dgm:pt modelId="{004917B2-68C0-47B8-AAB5-9078E8C2D2C3}" type="pres">
      <dgm:prSet presAssocID="{6F44F50D-44F7-4A38-95C1-A2A2B668A494}" presName="node" presStyleLbl="node1" presStyleIdx="3" presStyleCnt="8">
        <dgm:presLayoutVars>
          <dgm:bulletEnabled val="1"/>
        </dgm:presLayoutVars>
      </dgm:prSet>
      <dgm:spPr/>
    </dgm:pt>
    <dgm:pt modelId="{BA0EDF15-939F-4DE9-884A-7B722E611FBC}" type="pres">
      <dgm:prSet presAssocID="{79CDCF63-0531-40FD-86E2-4EF666F17FC3}" presName="sibTrans" presStyleCnt="0"/>
      <dgm:spPr/>
    </dgm:pt>
    <dgm:pt modelId="{6FED86D9-E881-4BAB-89A8-B8317C3E2EA8}" type="pres">
      <dgm:prSet presAssocID="{B7E56395-6060-4580-AF77-BCCF62286534}" presName="node" presStyleLbl="node1" presStyleIdx="4" presStyleCnt="8">
        <dgm:presLayoutVars>
          <dgm:bulletEnabled val="1"/>
        </dgm:presLayoutVars>
      </dgm:prSet>
      <dgm:spPr/>
    </dgm:pt>
    <dgm:pt modelId="{C01642A0-4BA4-4E41-AA7B-8513723DEF8D}" type="pres">
      <dgm:prSet presAssocID="{2E5D2780-6AD3-4310-A1E7-2CEEAEA792DF}" presName="sibTrans" presStyleCnt="0"/>
      <dgm:spPr/>
    </dgm:pt>
    <dgm:pt modelId="{45E51B9B-D496-4D32-8B4D-4C38CAFAD400}" type="pres">
      <dgm:prSet presAssocID="{BCF8F8B9-AF54-4C4E-89CE-264C799F08AD}" presName="node" presStyleLbl="node1" presStyleIdx="5" presStyleCnt="8">
        <dgm:presLayoutVars>
          <dgm:bulletEnabled val="1"/>
        </dgm:presLayoutVars>
      </dgm:prSet>
      <dgm:spPr/>
    </dgm:pt>
    <dgm:pt modelId="{86C5D91B-01E3-4B9D-B7F2-C905327CF2C8}" type="pres">
      <dgm:prSet presAssocID="{8C777A40-FA65-400F-AF65-5F2989615B43}" presName="sibTrans" presStyleCnt="0"/>
      <dgm:spPr/>
    </dgm:pt>
    <dgm:pt modelId="{D93F15BF-A054-4EB8-B3FF-B1BC76552675}" type="pres">
      <dgm:prSet presAssocID="{2BA19156-0CD4-4D56-B849-24C990EEF0A2}" presName="node" presStyleLbl="node1" presStyleIdx="6" presStyleCnt="8">
        <dgm:presLayoutVars>
          <dgm:bulletEnabled val="1"/>
        </dgm:presLayoutVars>
      </dgm:prSet>
      <dgm:spPr/>
    </dgm:pt>
    <dgm:pt modelId="{C9580BFF-C070-42E0-88CE-76B2EB16B831}" type="pres">
      <dgm:prSet presAssocID="{457A31E5-3663-4494-991A-EACEED2F0AFE}" presName="sibTrans" presStyleCnt="0"/>
      <dgm:spPr/>
    </dgm:pt>
    <dgm:pt modelId="{4EBF66AE-D5F5-4160-85DD-5BB1F2AE3041}" type="pres">
      <dgm:prSet presAssocID="{A9F22AB7-B774-4B08-AE22-0C06473C3886}" presName="node" presStyleLbl="node1" presStyleIdx="7" presStyleCnt="8">
        <dgm:presLayoutVars>
          <dgm:bulletEnabled val="1"/>
        </dgm:presLayoutVars>
      </dgm:prSet>
      <dgm:spPr/>
    </dgm:pt>
  </dgm:ptLst>
  <dgm:cxnLst>
    <dgm:cxn modelId="{742DE003-3396-42F3-B2E7-F647816C82EF}" type="presOf" srcId="{2BA19156-0CD4-4D56-B849-24C990EEF0A2}" destId="{D93F15BF-A054-4EB8-B3FF-B1BC76552675}" srcOrd="0" destOrd="0" presId="urn:microsoft.com/office/officeart/2005/8/layout/default"/>
    <dgm:cxn modelId="{37F63907-7784-4B48-A0B9-04703E9AC2EC}" type="presOf" srcId="{A9F22AB7-B774-4B08-AE22-0C06473C3886}" destId="{4EBF66AE-D5F5-4160-85DD-5BB1F2AE3041}" srcOrd="0" destOrd="0" presId="urn:microsoft.com/office/officeart/2005/8/layout/default"/>
    <dgm:cxn modelId="{4D302D0B-9F46-47C9-8F2F-B5333F6ACA3B}" type="presOf" srcId="{2238FCF0-538C-41D1-88B3-48C4F8B39CFD}" destId="{CA933A5D-05FD-449E-87A0-C614ABBF09E9}" srcOrd="0" destOrd="0" presId="urn:microsoft.com/office/officeart/2005/8/layout/default"/>
    <dgm:cxn modelId="{B32A7423-4838-4D6B-9691-3E28CDC68D3F}" srcId="{68EB21D5-9A32-47A2-8097-13A7FB696C2C}" destId="{2BA19156-0CD4-4D56-B849-24C990EEF0A2}" srcOrd="6" destOrd="0" parTransId="{415D3F62-0A50-455F-BD4F-508C0F4D57D2}" sibTransId="{457A31E5-3663-4494-991A-EACEED2F0AFE}"/>
    <dgm:cxn modelId="{08E0F13A-8EBE-4D61-AA0E-A09AFF6CA1D0}" type="presOf" srcId="{72EE6C12-EB06-425C-883C-FA65203BDC3B}" destId="{4B1FC5A3-56F9-48C9-80C0-50BB897FCC61}" srcOrd="0" destOrd="0" presId="urn:microsoft.com/office/officeart/2005/8/layout/default"/>
    <dgm:cxn modelId="{683E113B-D394-4703-B328-3CDBD43B64CF}" type="presOf" srcId="{BCF8F8B9-AF54-4C4E-89CE-264C799F08AD}" destId="{45E51B9B-D496-4D32-8B4D-4C38CAFAD400}" srcOrd="0" destOrd="0" presId="urn:microsoft.com/office/officeart/2005/8/layout/default"/>
    <dgm:cxn modelId="{0743773E-75B5-40E8-83FF-19638523604C}" type="presOf" srcId="{B7E56395-6060-4580-AF77-BCCF62286534}" destId="{6FED86D9-E881-4BAB-89A8-B8317C3E2EA8}" srcOrd="0" destOrd="0" presId="urn:microsoft.com/office/officeart/2005/8/layout/default"/>
    <dgm:cxn modelId="{FB1B1D65-8CA7-4308-86A4-66E3D6C5834C}" srcId="{68EB21D5-9A32-47A2-8097-13A7FB696C2C}" destId="{B7E56395-6060-4580-AF77-BCCF62286534}" srcOrd="4" destOrd="0" parTransId="{4C1BB958-A28D-4EE9-8D3A-894921BED99B}" sibTransId="{2E5D2780-6AD3-4310-A1E7-2CEEAEA792DF}"/>
    <dgm:cxn modelId="{395FE56E-2C26-468E-9B8D-2F8997967605}" srcId="{68EB21D5-9A32-47A2-8097-13A7FB696C2C}" destId="{2238FCF0-538C-41D1-88B3-48C4F8B39CFD}" srcOrd="1" destOrd="0" parTransId="{670011A5-5610-4987-9A84-3C9E2F8F9E3D}" sibTransId="{5C9AC94F-5A77-4CCF-883E-E74F5223AAFE}"/>
    <dgm:cxn modelId="{CEA76256-898A-420B-BE15-CCD8B151DA9F}" srcId="{68EB21D5-9A32-47A2-8097-13A7FB696C2C}" destId="{A9F22AB7-B774-4B08-AE22-0C06473C3886}" srcOrd="7" destOrd="0" parTransId="{6C624D65-7E87-483A-B92A-7AC1B4AABFCB}" sibTransId="{57A22D16-C5EF-47D0-9C93-50E024790602}"/>
    <dgm:cxn modelId="{5E8C6579-F7D2-4A05-8FE5-714F8B547499}" type="presOf" srcId="{B5502EBF-5529-486F-B070-2DF22882C0BA}" destId="{D26DA4C1-3D9F-44F3-BC0E-8F2EC5ECCDDB}" srcOrd="0" destOrd="0" presId="urn:microsoft.com/office/officeart/2005/8/layout/default"/>
    <dgm:cxn modelId="{3B336F95-E516-4367-A842-DACE76447C91}" srcId="{68EB21D5-9A32-47A2-8097-13A7FB696C2C}" destId="{B5502EBF-5529-486F-B070-2DF22882C0BA}" srcOrd="2" destOrd="0" parTransId="{6F47F3A1-947E-4C61-BA49-85521C5A3ADF}" sibTransId="{0622CEF6-E703-4D76-A7D5-F4CB5688FEF5}"/>
    <dgm:cxn modelId="{AB0AE6AB-7971-4E2E-833B-45AAA28B646A}" srcId="{68EB21D5-9A32-47A2-8097-13A7FB696C2C}" destId="{72EE6C12-EB06-425C-883C-FA65203BDC3B}" srcOrd="0" destOrd="0" parTransId="{C97F7317-3804-4384-BA9F-9089A3C5D71D}" sibTransId="{2022AF04-1AC9-4F2F-93CA-065113C1118C}"/>
    <dgm:cxn modelId="{E6B173AD-27CC-47AB-AAD8-10A8BAB06153}" type="presOf" srcId="{68EB21D5-9A32-47A2-8097-13A7FB696C2C}" destId="{E821AD1F-7BCB-4455-A0D8-9D95D682F9E9}" srcOrd="0" destOrd="0" presId="urn:microsoft.com/office/officeart/2005/8/layout/default"/>
    <dgm:cxn modelId="{779DA6BD-B73C-4637-8CD4-AF3E4176144E}" srcId="{68EB21D5-9A32-47A2-8097-13A7FB696C2C}" destId="{6F44F50D-44F7-4A38-95C1-A2A2B668A494}" srcOrd="3" destOrd="0" parTransId="{09EF79B3-A1E9-45A5-BCFF-203383938D93}" sibTransId="{79CDCF63-0531-40FD-86E2-4EF666F17FC3}"/>
    <dgm:cxn modelId="{8257A3C9-80C6-41DE-B3DB-D8AB371766A3}" type="presOf" srcId="{6F44F50D-44F7-4A38-95C1-A2A2B668A494}" destId="{004917B2-68C0-47B8-AAB5-9078E8C2D2C3}" srcOrd="0" destOrd="0" presId="urn:microsoft.com/office/officeart/2005/8/layout/default"/>
    <dgm:cxn modelId="{6A9AA0EF-112C-44E0-8842-3A95E8D3756F}" srcId="{68EB21D5-9A32-47A2-8097-13A7FB696C2C}" destId="{BCF8F8B9-AF54-4C4E-89CE-264C799F08AD}" srcOrd="5" destOrd="0" parTransId="{9979B940-9CD6-42B9-BE64-B5FBE330A5C1}" sibTransId="{8C777A40-FA65-400F-AF65-5F2989615B43}"/>
    <dgm:cxn modelId="{9730D3AB-F2F4-4188-BD0B-DA384848E278}" type="presParOf" srcId="{E821AD1F-7BCB-4455-A0D8-9D95D682F9E9}" destId="{4B1FC5A3-56F9-48C9-80C0-50BB897FCC61}" srcOrd="0" destOrd="0" presId="urn:microsoft.com/office/officeart/2005/8/layout/default"/>
    <dgm:cxn modelId="{69CFC255-F313-4187-8870-F90EABAACE09}" type="presParOf" srcId="{E821AD1F-7BCB-4455-A0D8-9D95D682F9E9}" destId="{6D4E7E54-7852-48BD-B93A-4B4D961615D6}" srcOrd="1" destOrd="0" presId="urn:microsoft.com/office/officeart/2005/8/layout/default"/>
    <dgm:cxn modelId="{7DB7408C-E587-4726-AAFD-3C9630B7F5B1}" type="presParOf" srcId="{E821AD1F-7BCB-4455-A0D8-9D95D682F9E9}" destId="{CA933A5D-05FD-449E-87A0-C614ABBF09E9}" srcOrd="2" destOrd="0" presId="urn:microsoft.com/office/officeart/2005/8/layout/default"/>
    <dgm:cxn modelId="{FA25F00E-B6D4-404F-A979-610F8E76713F}" type="presParOf" srcId="{E821AD1F-7BCB-4455-A0D8-9D95D682F9E9}" destId="{B0791B82-B13F-4DDF-9362-D1AFABA58E71}" srcOrd="3" destOrd="0" presId="urn:microsoft.com/office/officeart/2005/8/layout/default"/>
    <dgm:cxn modelId="{F50CDC6A-8EC9-4CD9-9E1E-3B529C811717}" type="presParOf" srcId="{E821AD1F-7BCB-4455-A0D8-9D95D682F9E9}" destId="{D26DA4C1-3D9F-44F3-BC0E-8F2EC5ECCDDB}" srcOrd="4" destOrd="0" presId="urn:microsoft.com/office/officeart/2005/8/layout/default"/>
    <dgm:cxn modelId="{32CC9EB4-26E8-49E0-9D3A-BC21A2A84351}" type="presParOf" srcId="{E821AD1F-7BCB-4455-A0D8-9D95D682F9E9}" destId="{2CE91BD0-83C6-4586-893A-F28CF456CD48}" srcOrd="5" destOrd="0" presId="urn:microsoft.com/office/officeart/2005/8/layout/default"/>
    <dgm:cxn modelId="{096C3CFF-4BCE-493A-80F3-32234A26A90A}" type="presParOf" srcId="{E821AD1F-7BCB-4455-A0D8-9D95D682F9E9}" destId="{004917B2-68C0-47B8-AAB5-9078E8C2D2C3}" srcOrd="6" destOrd="0" presId="urn:microsoft.com/office/officeart/2005/8/layout/default"/>
    <dgm:cxn modelId="{8280F7E4-6B21-4BEF-8C27-A28DAB653B92}" type="presParOf" srcId="{E821AD1F-7BCB-4455-A0D8-9D95D682F9E9}" destId="{BA0EDF15-939F-4DE9-884A-7B722E611FBC}" srcOrd="7" destOrd="0" presId="urn:microsoft.com/office/officeart/2005/8/layout/default"/>
    <dgm:cxn modelId="{0A3123E6-0B37-4222-B83D-66DD722A813A}" type="presParOf" srcId="{E821AD1F-7BCB-4455-A0D8-9D95D682F9E9}" destId="{6FED86D9-E881-4BAB-89A8-B8317C3E2EA8}" srcOrd="8" destOrd="0" presId="urn:microsoft.com/office/officeart/2005/8/layout/default"/>
    <dgm:cxn modelId="{B4A4114F-C661-47D5-8A4E-8839208BD945}" type="presParOf" srcId="{E821AD1F-7BCB-4455-A0D8-9D95D682F9E9}" destId="{C01642A0-4BA4-4E41-AA7B-8513723DEF8D}" srcOrd="9" destOrd="0" presId="urn:microsoft.com/office/officeart/2005/8/layout/default"/>
    <dgm:cxn modelId="{80391218-E79A-4E6B-929B-A80EED5D0FE1}" type="presParOf" srcId="{E821AD1F-7BCB-4455-A0D8-9D95D682F9E9}" destId="{45E51B9B-D496-4D32-8B4D-4C38CAFAD400}" srcOrd="10" destOrd="0" presId="urn:microsoft.com/office/officeart/2005/8/layout/default"/>
    <dgm:cxn modelId="{3321A2EF-2E24-44E0-A4E1-58E0684B4621}" type="presParOf" srcId="{E821AD1F-7BCB-4455-A0D8-9D95D682F9E9}" destId="{86C5D91B-01E3-4B9D-B7F2-C905327CF2C8}" srcOrd="11" destOrd="0" presId="urn:microsoft.com/office/officeart/2005/8/layout/default"/>
    <dgm:cxn modelId="{55DA87C8-2BB2-4C7A-96F6-54ED14083142}" type="presParOf" srcId="{E821AD1F-7BCB-4455-A0D8-9D95D682F9E9}" destId="{D93F15BF-A054-4EB8-B3FF-B1BC76552675}" srcOrd="12" destOrd="0" presId="urn:microsoft.com/office/officeart/2005/8/layout/default"/>
    <dgm:cxn modelId="{C7D7E322-078F-4D79-8866-73767560C1BB}" type="presParOf" srcId="{E821AD1F-7BCB-4455-A0D8-9D95D682F9E9}" destId="{C9580BFF-C070-42E0-88CE-76B2EB16B831}" srcOrd="13" destOrd="0" presId="urn:microsoft.com/office/officeart/2005/8/layout/default"/>
    <dgm:cxn modelId="{828F2D14-CA64-4B8E-BDFC-A99D0C70E753}" type="presParOf" srcId="{E821AD1F-7BCB-4455-A0D8-9D95D682F9E9}" destId="{4EBF66AE-D5F5-4160-85DD-5BB1F2AE304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655686-7FB2-4FA8-9038-63B7FF5AA95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83E3E53-6CD6-43D0-AB93-D8B5787E182D}">
      <dgm:prSet/>
      <dgm:spPr/>
      <dgm:t>
        <a:bodyPr/>
        <a:lstStyle/>
        <a:p>
          <a:r>
            <a:rPr lang="en-US"/>
            <a:t>Attend &amp; participate in meetings</a:t>
          </a:r>
        </a:p>
      </dgm:t>
    </dgm:pt>
    <dgm:pt modelId="{C2031B63-3AD4-432D-AB44-4EDAD6AA4F6B}" type="parTrans" cxnId="{A2B77DB7-5BFD-4212-A578-8161C1E838A4}">
      <dgm:prSet/>
      <dgm:spPr/>
      <dgm:t>
        <a:bodyPr/>
        <a:lstStyle/>
        <a:p>
          <a:endParaRPr lang="en-US"/>
        </a:p>
      </dgm:t>
    </dgm:pt>
    <dgm:pt modelId="{8A405846-F3C6-442D-9890-9070C40462EC}" type="sibTrans" cxnId="{A2B77DB7-5BFD-4212-A578-8161C1E838A4}">
      <dgm:prSet/>
      <dgm:spPr/>
      <dgm:t>
        <a:bodyPr/>
        <a:lstStyle/>
        <a:p>
          <a:endParaRPr lang="en-US"/>
        </a:p>
      </dgm:t>
    </dgm:pt>
    <dgm:pt modelId="{3452AB2F-4CC7-47A8-971B-0D9B778622D6}">
      <dgm:prSet/>
      <dgm:spPr/>
      <dgm:t>
        <a:bodyPr/>
        <a:lstStyle/>
        <a:p>
          <a:r>
            <a:rPr lang="en-US"/>
            <a:t>Complete 3 Classroom Samples </a:t>
          </a:r>
        </a:p>
      </dgm:t>
    </dgm:pt>
    <dgm:pt modelId="{8C0B4F6C-DDBF-4723-9F85-034EF728A3BC}" type="parTrans" cxnId="{DA84E805-D707-48EA-99BE-60693F42A3F9}">
      <dgm:prSet/>
      <dgm:spPr/>
      <dgm:t>
        <a:bodyPr/>
        <a:lstStyle/>
        <a:p>
          <a:endParaRPr lang="en-US"/>
        </a:p>
      </dgm:t>
    </dgm:pt>
    <dgm:pt modelId="{6C77F7EB-57F2-4AE6-99F0-7C319CF841B0}" type="sibTrans" cxnId="{DA84E805-D707-48EA-99BE-60693F42A3F9}">
      <dgm:prSet/>
      <dgm:spPr/>
      <dgm:t>
        <a:bodyPr/>
        <a:lstStyle/>
        <a:p>
          <a:endParaRPr lang="en-US"/>
        </a:p>
      </dgm:t>
    </dgm:pt>
    <dgm:pt modelId="{E4405DE6-68AC-4313-969B-DACE5C15E56A}">
      <dgm:prSet/>
      <dgm:spPr/>
      <dgm:t>
        <a:bodyPr/>
        <a:lstStyle/>
        <a:p>
          <a:r>
            <a:rPr lang="en-US"/>
            <a:t>1 phenomenon, 1 student discourse, 1 SEP task</a:t>
          </a:r>
        </a:p>
      </dgm:t>
    </dgm:pt>
    <dgm:pt modelId="{9E585C91-DAAF-44B2-90F9-ACF90B49EF64}" type="parTrans" cxnId="{90A5BEC4-EE9B-4755-87F3-F6837CD921BA}">
      <dgm:prSet/>
      <dgm:spPr/>
      <dgm:t>
        <a:bodyPr/>
        <a:lstStyle/>
        <a:p>
          <a:endParaRPr lang="en-US"/>
        </a:p>
      </dgm:t>
    </dgm:pt>
    <dgm:pt modelId="{5E255B3A-BCD2-4C16-A4CD-4A145713C004}" type="sibTrans" cxnId="{90A5BEC4-EE9B-4755-87F3-F6837CD921BA}">
      <dgm:prSet/>
      <dgm:spPr/>
      <dgm:t>
        <a:bodyPr/>
        <a:lstStyle/>
        <a:p>
          <a:endParaRPr lang="en-US"/>
        </a:p>
      </dgm:t>
    </dgm:pt>
    <dgm:pt modelId="{AD4BA797-422A-43DE-B7E1-1264DE431CB9}">
      <dgm:prSet/>
      <dgm:spPr/>
      <dgm:t>
        <a:bodyPr/>
        <a:lstStyle/>
        <a:p>
          <a:r>
            <a:rPr lang="en-US"/>
            <a:t>This can be done in PLC groups.</a:t>
          </a:r>
        </a:p>
      </dgm:t>
    </dgm:pt>
    <dgm:pt modelId="{3D91B7F2-F09E-4B01-83B7-F4A68DB9A5C1}" type="parTrans" cxnId="{1415775F-B07A-4CA9-8D8F-0B8E70DDCF0B}">
      <dgm:prSet/>
      <dgm:spPr/>
      <dgm:t>
        <a:bodyPr/>
        <a:lstStyle/>
        <a:p>
          <a:endParaRPr lang="en-US"/>
        </a:p>
      </dgm:t>
    </dgm:pt>
    <dgm:pt modelId="{32D9E616-6B26-41B4-9A3E-390C14556324}" type="sibTrans" cxnId="{1415775F-B07A-4CA9-8D8F-0B8E70DDCF0B}">
      <dgm:prSet/>
      <dgm:spPr/>
      <dgm:t>
        <a:bodyPr/>
        <a:lstStyle/>
        <a:p>
          <a:endParaRPr lang="en-US"/>
        </a:p>
      </dgm:t>
    </dgm:pt>
    <dgm:pt modelId="{635A9E69-29D1-48A1-A9F7-C703295F4EC3}">
      <dgm:prSet/>
      <dgm:spPr/>
      <dgm:t>
        <a:bodyPr/>
        <a:lstStyle/>
        <a:p>
          <a:r>
            <a:rPr lang="en-US"/>
            <a:t>9 TeachFX Recordings </a:t>
          </a:r>
        </a:p>
      </dgm:t>
    </dgm:pt>
    <dgm:pt modelId="{2A0E3225-72FF-44A2-B95D-828E212897D1}" type="parTrans" cxnId="{58BE430F-94FF-423D-90E1-19AF19D607E4}">
      <dgm:prSet/>
      <dgm:spPr/>
      <dgm:t>
        <a:bodyPr/>
        <a:lstStyle/>
        <a:p>
          <a:endParaRPr lang="en-US"/>
        </a:p>
      </dgm:t>
    </dgm:pt>
    <dgm:pt modelId="{3DB0E096-B0E1-4691-92A9-76A95D4299B6}" type="sibTrans" cxnId="{58BE430F-94FF-423D-90E1-19AF19D607E4}">
      <dgm:prSet/>
      <dgm:spPr/>
      <dgm:t>
        <a:bodyPr/>
        <a:lstStyle/>
        <a:p>
          <a:endParaRPr lang="en-US"/>
        </a:p>
      </dgm:t>
    </dgm:pt>
    <dgm:pt modelId="{DB2EABD2-49D5-4B37-BEAB-85AB78188FB1}">
      <dgm:prSet/>
      <dgm:spPr/>
      <dgm:t>
        <a:bodyPr/>
        <a:lstStyle/>
        <a:p>
          <a:r>
            <a:rPr lang="en-US"/>
            <a:t>3 between each in-person and virtual reflection sessions</a:t>
          </a:r>
        </a:p>
      </dgm:t>
    </dgm:pt>
    <dgm:pt modelId="{8A1EB3CB-F39E-46E6-8685-49FB2585D374}" type="parTrans" cxnId="{8F975F31-4169-406E-8409-FB766AD8B047}">
      <dgm:prSet/>
      <dgm:spPr/>
      <dgm:t>
        <a:bodyPr/>
        <a:lstStyle/>
        <a:p>
          <a:endParaRPr lang="en-US"/>
        </a:p>
      </dgm:t>
    </dgm:pt>
    <dgm:pt modelId="{3ECCC4C9-3AD7-4CBD-88E4-4F115D523FE0}" type="sibTrans" cxnId="{8F975F31-4169-406E-8409-FB766AD8B047}">
      <dgm:prSet/>
      <dgm:spPr/>
      <dgm:t>
        <a:bodyPr/>
        <a:lstStyle/>
        <a:p>
          <a:endParaRPr lang="en-US"/>
        </a:p>
      </dgm:t>
    </dgm:pt>
    <dgm:pt modelId="{FF935E89-F9A9-45EE-A5D6-C0C1B1F85298}">
      <dgm:prSet/>
      <dgm:spPr/>
      <dgm:t>
        <a:bodyPr/>
        <a:lstStyle/>
        <a:p>
          <a:r>
            <a:rPr lang="en-US"/>
            <a:t>20 minute minimum</a:t>
          </a:r>
        </a:p>
      </dgm:t>
    </dgm:pt>
    <dgm:pt modelId="{A2BD2EA7-3BF7-4C9A-B9A5-6B9F0E5A9411}" type="parTrans" cxnId="{F92A8D3D-F52F-40CD-906B-DE587F1BB233}">
      <dgm:prSet/>
      <dgm:spPr/>
      <dgm:t>
        <a:bodyPr/>
        <a:lstStyle/>
        <a:p>
          <a:endParaRPr lang="en-US"/>
        </a:p>
      </dgm:t>
    </dgm:pt>
    <dgm:pt modelId="{9C894B79-7420-46FE-9417-1457F00D8721}" type="sibTrans" cxnId="{F92A8D3D-F52F-40CD-906B-DE587F1BB233}">
      <dgm:prSet/>
      <dgm:spPr/>
      <dgm:t>
        <a:bodyPr/>
        <a:lstStyle/>
        <a:p>
          <a:endParaRPr lang="en-US"/>
        </a:p>
      </dgm:t>
    </dgm:pt>
    <dgm:pt modelId="{C45CF849-85A3-4C46-A76B-3E46AD04285C}">
      <dgm:prSet/>
      <dgm:spPr/>
      <dgm:t>
        <a:bodyPr/>
        <a:lstStyle/>
        <a:p>
          <a:r>
            <a:rPr lang="en-US"/>
            <a:t>3 Reflections of TeachFX Recordings</a:t>
          </a:r>
        </a:p>
      </dgm:t>
    </dgm:pt>
    <dgm:pt modelId="{82EC436E-3D17-4D24-A031-27B63CE341D5}" type="parTrans" cxnId="{C371588C-042F-4FA0-B355-DAEB9904E929}">
      <dgm:prSet/>
      <dgm:spPr/>
      <dgm:t>
        <a:bodyPr/>
        <a:lstStyle/>
        <a:p>
          <a:endParaRPr lang="en-US"/>
        </a:p>
      </dgm:t>
    </dgm:pt>
    <dgm:pt modelId="{FD678A0C-7C81-466E-A8AF-2C31C00E7207}" type="sibTrans" cxnId="{C371588C-042F-4FA0-B355-DAEB9904E929}">
      <dgm:prSet/>
      <dgm:spPr/>
      <dgm:t>
        <a:bodyPr/>
        <a:lstStyle/>
        <a:p>
          <a:endParaRPr lang="en-US"/>
        </a:p>
      </dgm:t>
    </dgm:pt>
    <dgm:pt modelId="{C5E79417-0C6C-4C96-B910-47BF2E37C775}">
      <dgm:prSet/>
      <dgm:spPr/>
      <dgm:t>
        <a:bodyPr/>
        <a:lstStyle/>
        <a:p>
          <a:r>
            <a:rPr lang="en-US"/>
            <a:t>$400 stipend added to May paycheck</a:t>
          </a:r>
        </a:p>
      </dgm:t>
    </dgm:pt>
    <dgm:pt modelId="{62E40D03-AD2E-414D-8C4F-964BD455E0C6}" type="parTrans" cxnId="{5E9CE176-97E1-4500-9B4A-3D907CF5F5DF}">
      <dgm:prSet/>
      <dgm:spPr/>
      <dgm:t>
        <a:bodyPr/>
        <a:lstStyle/>
        <a:p>
          <a:endParaRPr lang="en-US"/>
        </a:p>
      </dgm:t>
    </dgm:pt>
    <dgm:pt modelId="{8FA23DD7-CA7F-4310-8218-BBC1CF21F5BB}" type="sibTrans" cxnId="{5E9CE176-97E1-4500-9B4A-3D907CF5F5DF}">
      <dgm:prSet/>
      <dgm:spPr/>
      <dgm:t>
        <a:bodyPr/>
        <a:lstStyle/>
        <a:p>
          <a:endParaRPr lang="en-US"/>
        </a:p>
      </dgm:t>
    </dgm:pt>
    <dgm:pt modelId="{CD2FE9EE-B692-4B12-AC6B-F30664F43296}" type="pres">
      <dgm:prSet presAssocID="{E4655686-7FB2-4FA8-9038-63B7FF5AA955}" presName="root" presStyleCnt="0">
        <dgm:presLayoutVars>
          <dgm:dir/>
          <dgm:resizeHandles val="exact"/>
        </dgm:presLayoutVars>
      </dgm:prSet>
      <dgm:spPr/>
    </dgm:pt>
    <dgm:pt modelId="{A42965D3-06F2-4382-8CE8-A4CEF3BCA651}" type="pres">
      <dgm:prSet presAssocID="{583E3E53-6CD6-43D0-AB93-D8B5787E182D}" presName="compNode" presStyleCnt="0"/>
      <dgm:spPr/>
    </dgm:pt>
    <dgm:pt modelId="{6AE54993-901A-4A7D-9061-9889BF8A3A02}" type="pres">
      <dgm:prSet presAssocID="{583E3E53-6CD6-43D0-AB93-D8B5787E182D}" presName="bgRect" presStyleLbl="bgShp" presStyleIdx="0" presStyleCnt="5"/>
      <dgm:spPr/>
    </dgm:pt>
    <dgm:pt modelId="{DC8F302B-4AF2-48EB-AA15-32FA044C538B}" type="pres">
      <dgm:prSet presAssocID="{583E3E53-6CD6-43D0-AB93-D8B5787E182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2C14FEE7-8EB4-49A5-9AF8-DAD52C21C976}" type="pres">
      <dgm:prSet presAssocID="{583E3E53-6CD6-43D0-AB93-D8B5787E182D}" presName="spaceRect" presStyleCnt="0"/>
      <dgm:spPr/>
    </dgm:pt>
    <dgm:pt modelId="{03B6F26F-82C4-4E48-8BA2-859FE27428C1}" type="pres">
      <dgm:prSet presAssocID="{583E3E53-6CD6-43D0-AB93-D8B5787E182D}" presName="parTx" presStyleLbl="revTx" presStyleIdx="0" presStyleCnt="7">
        <dgm:presLayoutVars>
          <dgm:chMax val="0"/>
          <dgm:chPref val="0"/>
        </dgm:presLayoutVars>
      </dgm:prSet>
      <dgm:spPr/>
    </dgm:pt>
    <dgm:pt modelId="{EBF9F4C6-47E5-4327-95C1-5FE5642F30F9}" type="pres">
      <dgm:prSet presAssocID="{8A405846-F3C6-442D-9890-9070C40462EC}" presName="sibTrans" presStyleCnt="0"/>
      <dgm:spPr/>
    </dgm:pt>
    <dgm:pt modelId="{C6ED6F6E-0B6B-4E80-9B6D-F30AB5969492}" type="pres">
      <dgm:prSet presAssocID="{3452AB2F-4CC7-47A8-971B-0D9B778622D6}" presName="compNode" presStyleCnt="0"/>
      <dgm:spPr/>
    </dgm:pt>
    <dgm:pt modelId="{32486935-BA83-498C-8362-EBD9405CB748}" type="pres">
      <dgm:prSet presAssocID="{3452AB2F-4CC7-47A8-971B-0D9B778622D6}" presName="bgRect" presStyleLbl="bgShp" presStyleIdx="1" presStyleCnt="5"/>
      <dgm:spPr/>
    </dgm:pt>
    <dgm:pt modelId="{01ED0571-1D05-44DD-93B4-5AFF04E83E79}" type="pres">
      <dgm:prSet presAssocID="{3452AB2F-4CC7-47A8-971B-0D9B778622D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7DAEF2D7-DCFA-4619-A04D-8B5E6EF89D1C}" type="pres">
      <dgm:prSet presAssocID="{3452AB2F-4CC7-47A8-971B-0D9B778622D6}" presName="spaceRect" presStyleCnt="0"/>
      <dgm:spPr/>
    </dgm:pt>
    <dgm:pt modelId="{33C76EC3-8D7A-4D0A-AE17-3ABAAD13F660}" type="pres">
      <dgm:prSet presAssocID="{3452AB2F-4CC7-47A8-971B-0D9B778622D6}" presName="parTx" presStyleLbl="revTx" presStyleIdx="1" presStyleCnt="7">
        <dgm:presLayoutVars>
          <dgm:chMax val="0"/>
          <dgm:chPref val="0"/>
        </dgm:presLayoutVars>
      </dgm:prSet>
      <dgm:spPr/>
    </dgm:pt>
    <dgm:pt modelId="{A2FF8F91-3144-4479-97D4-AE01B7BB1764}" type="pres">
      <dgm:prSet presAssocID="{3452AB2F-4CC7-47A8-971B-0D9B778622D6}" presName="desTx" presStyleLbl="revTx" presStyleIdx="2" presStyleCnt="7">
        <dgm:presLayoutVars/>
      </dgm:prSet>
      <dgm:spPr/>
    </dgm:pt>
    <dgm:pt modelId="{579F046D-6ADF-46B7-A16D-0861441A5FBC}" type="pres">
      <dgm:prSet presAssocID="{6C77F7EB-57F2-4AE6-99F0-7C319CF841B0}" presName="sibTrans" presStyleCnt="0"/>
      <dgm:spPr/>
    </dgm:pt>
    <dgm:pt modelId="{851EB18B-0A54-407C-9B03-F7FF18215A6F}" type="pres">
      <dgm:prSet presAssocID="{635A9E69-29D1-48A1-A9F7-C703295F4EC3}" presName="compNode" presStyleCnt="0"/>
      <dgm:spPr/>
    </dgm:pt>
    <dgm:pt modelId="{0CCCDBFB-E310-4967-B6D7-4CFF0589A35B}" type="pres">
      <dgm:prSet presAssocID="{635A9E69-29D1-48A1-A9F7-C703295F4EC3}" presName="bgRect" presStyleLbl="bgShp" presStyleIdx="2" presStyleCnt="5"/>
      <dgm:spPr/>
    </dgm:pt>
    <dgm:pt modelId="{F5426471-BB65-4996-B8B3-8A86DB24A969}" type="pres">
      <dgm:prSet presAssocID="{635A9E69-29D1-48A1-A9F7-C703295F4EC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dio microphone"/>
        </a:ext>
      </dgm:extLst>
    </dgm:pt>
    <dgm:pt modelId="{DA82840C-9E79-4379-95B0-EF5AD31D7758}" type="pres">
      <dgm:prSet presAssocID="{635A9E69-29D1-48A1-A9F7-C703295F4EC3}" presName="spaceRect" presStyleCnt="0"/>
      <dgm:spPr/>
    </dgm:pt>
    <dgm:pt modelId="{6C294274-3DE0-42E7-A191-A9667C82C166}" type="pres">
      <dgm:prSet presAssocID="{635A9E69-29D1-48A1-A9F7-C703295F4EC3}" presName="parTx" presStyleLbl="revTx" presStyleIdx="3" presStyleCnt="7">
        <dgm:presLayoutVars>
          <dgm:chMax val="0"/>
          <dgm:chPref val="0"/>
        </dgm:presLayoutVars>
      </dgm:prSet>
      <dgm:spPr/>
    </dgm:pt>
    <dgm:pt modelId="{A93E1D4D-4C63-4B94-8654-C458D713F05A}" type="pres">
      <dgm:prSet presAssocID="{635A9E69-29D1-48A1-A9F7-C703295F4EC3}" presName="desTx" presStyleLbl="revTx" presStyleIdx="4" presStyleCnt="7">
        <dgm:presLayoutVars/>
      </dgm:prSet>
      <dgm:spPr/>
    </dgm:pt>
    <dgm:pt modelId="{F6330217-A719-496F-9F65-D3246C27E34A}" type="pres">
      <dgm:prSet presAssocID="{3DB0E096-B0E1-4691-92A9-76A95D4299B6}" presName="sibTrans" presStyleCnt="0"/>
      <dgm:spPr/>
    </dgm:pt>
    <dgm:pt modelId="{2B3EF923-C0DC-415A-9083-9EFE1BB97A17}" type="pres">
      <dgm:prSet presAssocID="{C45CF849-85A3-4C46-A76B-3E46AD04285C}" presName="compNode" presStyleCnt="0"/>
      <dgm:spPr/>
    </dgm:pt>
    <dgm:pt modelId="{D1F7107E-8922-4918-A0FD-4F7A276A18E3}" type="pres">
      <dgm:prSet presAssocID="{C45CF849-85A3-4C46-A76B-3E46AD04285C}" presName="bgRect" presStyleLbl="bgShp" presStyleIdx="3" presStyleCnt="5"/>
      <dgm:spPr/>
    </dgm:pt>
    <dgm:pt modelId="{A72988DD-FA0A-4024-9DAD-E49B64110F1A}" type="pres">
      <dgm:prSet presAssocID="{C45CF849-85A3-4C46-A76B-3E46AD04285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usic"/>
        </a:ext>
      </dgm:extLst>
    </dgm:pt>
    <dgm:pt modelId="{60CCA7A0-82D0-4B22-B9A9-C0CE2D331BCC}" type="pres">
      <dgm:prSet presAssocID="{C45CF849-85A3-4C46-A76B-3E46AD04285C}" presName="spaceRect" presStyleCnt="0"/>
      <dgm:spPr/>
    </dgm:pt>
    <dgm:pt modelId="{604EF6EF-1171-4E9F-8271-C9EA65661A3E}" type="pres">
      <dgm:prSet presAssocID="{C45CF849-85A3-4C46-A76B-3E46AD04285C}" presName="parTx" presStyleLbl="revTx" presStyleIdx="5" presStyleCnt="7">
        <dgm:presLayoutVars>
          <dgm:chMax val="0"/>
          <dgm:chPref val="0"/>
        </dgm:presLayoutVars>
      </dgm:prSet>
      <dgm:spPr/>
    </dgm:pt>
    <dgm:pt modelId="{3CFA7925-77BE-49E8-89E0-0B392DB3CF83}" type="pres">
      <dgm:prSet presAssocID="{FD678A0C-7C81-466E-A8AF-2C31C00E7207}" presName="sibTrans" presStyleCnt="0"/>
      <dgm:spPr/>
    </dgm:pt>
    <dgm:pt modelId="{60ADF0E5-1AA8-4025-999C-41DB2CB4AC79}" type="pres">
      <dgm:prSet presAssocID="{C5E79417-0C6C-4C96-B910-47BF2E37C775}" presName="compNode" presStyleCnt="0"/>
      <dgm:spPr/>
    </dgm:pt>
    <dgm:pt modelId="{51892D8F-6CEC-43F8-AB70-049432FF12A6}" type="pres">
      <dgm:prSet presAssocID="{C5E79417-0C6C-4C96-B910-47BF2E37C775}" presName="bgRect" presStyleLbl="bgShp" presStyleIdx="4" presStyleCnt="5"/>
      <dgm:spPr/>
    </dgm:pt>
    <dgm:pt modelId="{338AF37C-E16A-4E5E-8D84-46535A303C04}" type="pres">
      <dgm:prSet presAssocID="{C5E79417-0C6C-4C96-B910-47BF2E37C77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8BD9006A-67AE-425E-93D9-4CE4A88107FF}" type="pres">
      <dgm:prSet presAssocID="{C5E79417-0C6C-4C96-B910-47BF2E37C775}" presName="spaceRect" presStyleCnt="0"/>
      <dgm:spPr/>
    </dgm:pt>
    <dgm:pt modelId="{B7A3015D-5CAC-432C-9A7F-EE5C6C725E4F}" type="pres">
      <dgm:prSet presAssocID="{C5E79417-0C6C-4C96-B910-47BF2E37C775}" presName="parTx" presStyleLbl="revTx" presStyleIdx="6" presStyleCnt="7">
        <dgm:presLayoutVars>
          <dgm:chMax val="0"/>
          <dgm:chPref val="0"/>
        </dgm:presLayoutVars>
      </dgm:prSet>
      <dgm:spPr/>
    </dgm:pt>
  </dgm:ptLst>
  <dgm:cxnLst>
    <dgm:cxn modelId="{DA84E805-D707-48EA-99BE-60693F42A3F9}" srcId="{E4655686-7FB2-4FA8-9038-63B7FF5AA955}" destId="{3452AB2F-4CC7-47A8-971B-0D9B778622D6}" srcOrd="1" destOrd="0" parTransId="{8C0B4F6C-DDBF-4723-9F85-034EF728A3BC}" sibTransId="{6C77F7EB-57F2-4AE6-99F0-7C319CF841B0}"/>
    <dgm:cxn modelId="{58BE430F-94FF-423D-90E1-19AF19D607E4}" srcId="{E4655686-7FB2-4FA8-9038-63B7FF5AA955}" destId="{635A9E69-29D1-48A1-A9F7-C703295F4EC3}" srcOrd="2" destOrd="0" parTransId="{2A0E3225-72FF-44A2-B95D-828E212897D1}" sibTransId="{3DB0E096-B0E1-4691-92A9-76A95D4299B6}"/>
    <dgm:cxn modelId="{E45D720F-E087-4388-9BDD-4942D4938452}" type="presOf" srcId="{3452AB2F-4CC7-47A8-971B-0D9B778622D6}" destId="{33C76EC3-8D7A-4D0A-AE17-3ABAAD13F660}" srcOrd="0" destOrd="0" presId="urn:microsoft.com/office/officeart/2018/2/layout/IconVerticalSolidList"/>
    <dgm:cxn modelId="{B0492C2C-CDE6-4E04-BE60-9C99403FA499}" type="presOf" srcId="{E4655686-7FB2-4FA8-9038-63B7FF5AA955}" destId="{CD2FE9EE-B692-4B12-AC6B-F30664F43296}" srcOrd="0" destOrd="0" presId="urn:microsoft.com/office/officeart/2018/2/layout/IconVerticalSolidList"/>
    <dgm:cxn modelId="{8F975F31-4169-406E-8409-FB766AD8B047}" srcId="{635A9E69-29D1-48A1-A9F7-C703295F4EC3}" destId="{DB2EABD2-49D5-4B37-BEAB-85AB78188FB1}" srcOrd="0" destOrd="0" parTransId="{8A1EB3CB-F39E-46E6-8685-49FB2585D374}" sibTransId="{3ECCC4C9-3AD7-4CBD-88E4-4F115D523FE0}"/>
    <dgm:cxn modelId="{F92A8D3D-F52F-40CD-906B-DE587F1BB233}" srcId="{635A9E69-29D1-48A1-A9F7-C703295F4EC3}" destId="{FF935E89-F9A9-45EE-A5D6-C0C1B1F85298}" srcOrd="1" destOrd="0" parTransId="{A2BD2EA7-3BF7-4C9A-B9A5-6B9F0E5A9411}" sibTransId="{9C894B79-7420-46FE-9417-1457F00D8721}"/>
    <dgm:cxn modelId="{FD8C853E-92AB-47B4-8FA8-273D0F99C0FE}" type="presOf" srcId="{583E3E53-6CD6-43D0-AB93-D8B5787E182D}" destId="{03B6F26F-82C4-4E48-8BA2-859FE27428C1}" srcOrd="0" destOrd="0" presId="urn:microsoft.com/office/officeart/2018/2/layout/IconVerticalSolidList"/>
    <dgm:cxn modelId="{A5648C5C-5652-46B5-8626-D60E31461E26}" type="presOf" srcId="{C45CF849-85A3-4C46-A76B-3E46AD04285C}" destId="{604EF6EF-1171-4E9F-8271-C9EA65661A3E}" srcOrd="0" destOrd="0" presId="urn:microsoft.com/office/officeart/2018/2/layout/IconVerticalSolidList"/>
    <dgm:cxn modelId="{1415775F-B07A-4CA9-8D8F-0B8E70DDCF0B}" srcId="{3452AB2F-4CC7-47A8-971B-0D9B778622D6}" destId="{AD4BA797-422A-43DE-B7E1-1264DE431CB9}" srcOrd="1" destOrd="0" parTransId="{3D91B7F2-F09E-4B01-83B7-F4A68DB9A5C1}" sibTransId="{32D9E616-6B26-41B4-9A3E-390C14556324}"/>
    <dgm:cxn modelId="{20A8E46B-4019-4941-BA0C-4D220BB99461}" type="presOf" srcId="{DB2EABD2-49D5-4B37-BEAB-85AB78188FB1}" destId="{A93E1D4D-4C63-4B94-8654-C458D713F05A}" srcOrd="0" destOrd="0" presId="urn:microsoft.com/office/officeart/2018/2/layout/IconVerticalSolidList"/>
    <dgm:cxn modelId="{5E9CE176-97E1-4500-9B4A-3D907CF5F5DF}" srcId="{E4655686-7FB2-4FA8-9038-63B7FF5AA955}" destId="{C5E79417-0C6C-4C96-B910-47BF2E37C775}" srcOrd="4" destOrd="0" parTransId="{62E40D03-AD2E-414D-8C4F-964BD455E0C6}" sibTransId="{8FA23DD7-CA7F-4310-8218-BBC1CF21F5BB}"/>
    <dgm:cxn modelId="{CC44C283-F23E-42C2-8EAF-90691A3AB128}" type="presOf" srcId="{C5E79417-0C6C-4C96-B910-47BF2E37C775}" destId="{B7A3015D-5CAC-432C-9A7F-EE5C6C725E4F}" srcOrd="0" destOrd="0" presId="urn:microsoft.com/office/officeart/2018/2/layout/IconVerticalSolidList"/>
    <dgm:cxn modelId="{C371588C-042F-4FA0-B355-DAEB9904E929}" srcId="{E4655686-7FB2-4FA8-9038-63B7FF5AA955}" destId="{C45CF849-85A3-4C46-A76B-3E46AD04285C}" srcOrd="3" destOrd="0" parTransId="{82EC436E-3D17-4D24-A031-27B63CE341D5}" sibTransId="{FD678A0C-7C81-466E-A8AF-2C31C00E7207}"/>
    <dgm:cxn modelId="{4CBC818E-A32C-4446-872A-6F43470EEB13}" type="presOf" srcId="{635A9E69-29D1-48A1-A9F7-C703295F4EC3}" destId="{6C294274-3DE0-42E7-A191-A9667C82C166}" srcOrd="0" destOrd="0" presId="urn:microsoft.com/office/officeart/2018/2/layout/IconVerticalSolidList"/>
    <dgm:cxn modelId="{02377BA1-C8D2-4B6D-9066-6A344A30B121}" type="presOf" srcId="{FF935E89-F9A9-45EE-A5D6-C0C1B1F85298}" destId="{A93E1D4D-4C63-4B94-8654-C458D713F05A}" srcOrd="0" destOrd="1" presId="urn:microsoft.com/office/officeart/2018/2/layout/IconVerticalSolidList"/>
    <dgm:cxn modelId="{A2B77DB7-5BFD-4212-A578-8161C1E838A4}" srcId="{E4655686-7FB2-4FA8-9038-63B7FF5AA955}" destId="{583E3E53-6CD6-43D0-AB93-D8B5787E182D}" srcOrd="0" destOrd="0" parTransId="{C2031B63-3AD4-432D-AB44-4EDAD6AA4F6B}" sibTransId="{8A405846-F3C6-442D-9890-9070C40462EC}"/>
    <dgm:cxn modelId="{88F7D5BE-A80E-4320-9D84-5588DBCD75B3}" type="presOf" srcId="{AD4BA797-422A-43DE-B7E1-1264DE431CB9}" destId="{A2FF8F91-3144-4479-97D4-AE01B7BB1764}" srcOrd="0" destOrd="1" presId="urn:microsoft.com/office/officeart/2018/2/layout/IconVerticalSolidList"/>
    <dgm:cxn modelId="{90A5BEC4-EE9B-4755-87F3-F6837CD921BA}" srcId="{3452AB2F-4CC7-47A8-971B-0D9B778622D6}" destId="{E4405DE6-68AC-4313-969B-DACE5C15E56A}" srcOrd="0" destOrd="0" parTransId="{9E585C91-DAAF-44B2-90F9-ACF90B49EF64}" sibTransId="{5E255B3A-BCD2-4C16-A4CD-4A145713C004}"/>
    <dgm:cxn modelId="{5030D2E1-5C6B-4D9B-88BF-FE696685878E}" type="presOf" srcId="{E4405DE6-68AC-4313-969B-DACE5C15E56A}" destId="{A2FF8F91-3144-4479-97D4-AE01B7BB1764}" srcOrd="0" destOrd="0" presId="urn:microsoft.com/office/officeart/2018/2/layout/IconVerticalSolidList"/>
    <dgm:cxn modelId="{EC6C126D-CF4B-456A-8549-3A00E7B39030}" type="presParOf" srcId="{CD2FE9EE-B692-4B12-AC6B-F30664F43296}" destId="{A42965D3-06F2-4382-8CE8-A4CEF3BCA651}" srcOrd="0" destOrd="0" presId="urn:microsoft.com/office/officeart/2018/2/layout/IconVerticalSolidList"/>
    <dgm:cxn modelId="{80C1B916-10D1-4101-B11C-7BE26D4F54FF}" type="presParOf" srcId="{A42965D3-06F2-4382-8CE8-A4CEF3BCA651}" destId="{6AE54993-901A-4A7D-9061-9889BF8A3A02}" srcOrd="0" destOrd="0" presId="urn:microsoft.com/office/officeart/2018/2/layout/IconVerticalSolidList"/>
    <dgm:cxn modelId="{F4D5A0D3-B9A6-456F-AF85-B300E4B2405A}" type="presParOf" srcId="{A42965D3-06F2-4382-8CE8-A4CEF3BCA651}" destId="{DC8F302B-4AF2-48EB-AA15-32FA044C538B}" srcOrd="1" destOrd="0" presId="urn:microsoft.com/office/officeart/2018/2/layout/IconVerticalSolidList"/>
    <dgm:cxn modelId="{BC7F2347-6426-4C78-B198-8A81ECD831CB}" type="presParOf" srcId="{A42965D3-06F2-4382-8CE8-A4CEF3BCA651}" destId="{2C14FEE7-8EB4-49A5-9AF8-DAD52C21C976}" srcOrd="2" destOrd="0" presId="urn:microsoft.com/office/officeart/2018/2/layout/IconVerticalSolidList"/>
    <dgm:cxn modelId="{606F06AF-5D77-4D9C-9FE4-083C7BC82E99}" type="presParOf" srcId="{A42965D3-06F2-4382-8CE8-A4CEF3BCA651}" destId="{03B6F26F-82C4-4E48-8BA2-859FE27428C1}" srcOrd="3" destOrd="0" presId="urn:microsoft.com/office/officeart/2018/2/layout/IconVerticalSolidList"/>
    <dgm:cxn modelId="{B0D81795-8026-4A26-85EB-1F889D841A77}" type="presParOf" srcId="{CD2FE9EE-B692-4B12-AC6B-F30664F43296}" destId="{EBF9F4C6-47E5-4327-95C1-5FE5642F30F9}" srcOrd="1" destOrd="0" presId="urn:microsoft.com/office/officeart/2018/2/layout/IconVerticalSolidList"/>
    <dgm:cxn modelId="{A4F68D71-39EE-4FA5-BC41-3A6DAD86FD02}" type="presParOf" srcId="{CD2FE9EE-B692-4B12-AC6B-F30664F43296}" destId="{C6ED6F6E-0B6B-4E80-9B6D-F30AB5969492}" srcOrd="2" destOrd="0" presId="urn:microsoft.com/office/officeart/2018/2/layout/IconVerticalSolidList"/>
    <dgm:cxn modelId="{26261644-1C93-42F6-9633-FEBE7C4F5653}" type="presParOf" srcId="{C6ED6F6E-0B6B-4E80-9B6D-F30AB5969492}" destId="{32486935-BA83-498C-8362-EBD9405CB748}" srcOrd="0" destOrd="0" presId="urn:microsoft.com/office/officeart/2018/2/layout/IconVerticalSolidList"/>
    <dgm:cxn modelId="{ED70397A-245F-4AA4-8A6E-2843799804F5}" type="presParOf" srcId="{C6ED6F6E-0B6B-4E80-9B6D-F30AB5969492}" destId="{01ED0571-1D05-44DD-93B4-5AFF04E83E79}" srcOrd="1" destOrd="0" presId="urn:microsoft.com/office/officeart/2018/2/layout/IconVerticalSolidList"/>
    <dgm:cxn modelId="{B67A1630-A726-4EEB-82DB-3E10E9A0D2A9}" type="presParOf" srcId="{C6ED6F6E-0B6B-4E80-9B6D-F30AB5969492}" destId="{7DAEF2D7-DCFA-4619-A04D-8B5E6EF89D1C}" srcOrd="2" destOrd="0" presId="urn:microsoft.com/office/officeart/2018/2/layout/IconVerticalSolidList"/>
    <dgm:cxn modelId="{E99939C8-9C5C-4922-9B18-ED225715DE08}" type="presParOf" srcId="{C6ED6F6E-0B6B-4E80-9B6D-F30AB5969492}" destId="{33C76EC3-8D7A-4D0A-AE17-3ABAAD13F660}" srcOrd="3" destOrd="0" presId="urn:microsoft.com/office/officeart/2018/2/layout/IconVerticalSolidList"/>
    <dgm:cxn modelId="{8E48D6A6-34F6-48F7-B578-6A66A7C1B735}" type="presParOf" srcId="{C6ED6F6E-0B6B-4E80-9B6D-F30AB5969492}" destId="{A2FF8F91-3144-4479-97D4-AE01B7BB1764}" srcOrd="4" destOrd="0" presId="urn:microsoft.com/office/officeart/2018/2/layout/IconVerticalSolidList"/>
    <dgm:cxn modelId="{34EF1373-E2DB-4DEA-9B71-86B434CCB08B}" type="presParOf" srcId="{CD2FE9EE-B692-4B12-AC6B-F30664F43296}" destId="{579F046D-6ADF-46B7-A16D-0861441A5FBC}" srcOrd="3" destOrd="0" presId="urn:microsoft.com/office/officeart/2018/2/layout/IconVerticalSolidList"/>
    <dgm:cxn modelId="{C60E054B-D400-4E27-BB19-B3306C2CE21D}" type="presParOf" srcId="{CD2FE9EE-B692-4B12-AC6B-F30664F43296}" destId="{851EB18B-0A54-407C-9B03-F7FF18215A6F}" srcOrd="4" destOrd="0" presId="urn:microsoft.com/office/officeart/2018/2/layout/IconVerticalSolidList"/>
    <dgm:cxn modelId="{11E52C3C-B3F2-4572-8A4F-DFCE87B0D4B5}" type="presParOf" srcId="{851EB18B-0A54-407C-9B03-F7FF18215A6F}" destId="{0CCCDBFB-E310-4967-B6D7-4CFF0589A35B}" srcOrd="0" destOrd="0" presId="urn:microsoft.com/office/officeart/2018/2/layout/IconVerticalSolidList"/>
    <dgm:cxn modelId="{1D585A12-5C9E-48D8-A7F9-248E9E6CA30B}" type="presParOf" srcId="{851EB18B-0A54-407C-9B03-F7FF18215A6F}" destId="{F5426471-BB65-4996-B8B3-8A86DB24A969}" srcOrd="1" destOrd="0" presId="urn:microsoft.com/office/officeart/2018/2/layout/IconVerticalSolidList"/>
    <dgm:cxn modelId="{CC56E2AB-9B8D-4A98-93E6-614430E2B106}" type="presParOf" srcId="{851EB18B-0A54-407C-9B03-F7FF18215A6F}" destId="{DA82840C-9E79-4379-95B0-EF5AD31D7758}" srcOrd="2" destOrd="0" presId="urn:microsoft.com/office/officeart/2018/2/layout/IconVerticalSolidList"/>
    <dgm:cxn modelId="{CEEB9C15-17C5-4594-A369-21E7E713BF45}" type="presParOf" srcId="{851EB18B-0A54-407C-9B03-F7FF18215A6F}" destId="{6C294274-3DE0-42E7-A191-A9667C82C166}" srcOrd="3" destOrd="0" presId="urn:microsoft.com/office/officeart/2018/2/layout/IconVerticalSolidList"/>
    <dgm:cxn modelId="{776CE739-F8E8-4786-9DB4-2F2AB126910F}" type="presParOf" srcId="{851EB18B-0A54-407C-9B03-F7FF18215A6F}" destId="{A93E1D4D-4C63-4B94-8654-C458D713F05A}" srcOrd="4" destOrd="0" presId="urn:microsoft.com/office/officeart/2018/2/layout/IconVerticalSolidList"/>
    <dgm:cxn modelId="{C3C9D40F-F5D7-4521-97D3-EBD9326D7DEE}" type="presParOf" srcId="{CD2FE9EE-B692-4B12-AC6B-F30664F43296}" destId="{F6330217-A719-496F-9F65-D3246C27E34A}" srcOrd="5" destOrd="0" presId="urn:microsoft.com/office/officeart/2018/2/layout/IconVerticalSolidList"/>
    <dgm:cxn modelId="{07E84869-F9FF-4EF2-BF68-9DF9E6A7CAC0}" type="presParOf" srcId="{CD2FE9EE-B692-4B12-AC6B-F30664F43296}" destId="{2B3EF923-C0DC-415A-9083-9EFE1BB97A17}" srcOrd="6" destOrd="0" presId="urn:microsoft.com/office/officeart/2018/2/layout/IconVerticalSolidList"/>
    <dgm:cxn modelId="{CE327CA5-4B80-407D-BFE0-88E19FC24FFB}" type="presParOf" srcId="{2B3EF923-C0DC-415A-9083-9EFE1BB97A17}" destId="{D1F7107E-8922-4918-A0FD-4F7A276A18E3}" srcOrd="0" destOrd="0" presId="urn:microsoft.com/office/officeart/2018/2/layout/IconVerticalSolidList"/>
    <dgm:cxn modelId="{FDD1657D-5CEA-4F35-B92D-2896E9C45316}" type="presParOf" srcId="{2B3EF923-C0DC-415A-9083-9EFE1BB97A17}" destId="{A72988DD-FA0A-4024-9DAD-E49B64110F1A}" srcOrd="1" destOrd="0" presId="urn:microsoft.com/office/officeart/2018/2/layout/IconVerticalSolidList"/>
    <dgm:cxn modelId="{4E320FBB-4DDB-4898-B297-DAA2BC1709BA}" type="presParOf" srcId="{2B3EF923-C0DC-415A-9083-9EFE1BB97A17}" destId="{60CCA7A0-82D0-4B22-B9A9-C0CE2D331BCC}" srcOrd="2" destOrd="0" presId="urn:microsoft.com/office/officeart/2018/2/layout/IconVerticalSolidList"/>
    <dgm:cxn modelId="{B940F610-E37A-4022-BBF0-3E074082C801}" type="presParOf" srcId="{2B3EF923-C0DC-415A-9083-9EFE1BB97A17}" destId="{604EF6EF-1171-4E9F-8271-C9EA65661A3E}" srcOrd="3" destOrd="0" presId="urn:microsoft.com/office/officeart/2018/2/layout/IconVerticalSolidList"/>
    <dgm:cxn modelId="{40FB1C81-263F-4B42-919F-1110B03F1383}" type="presParOf" srcId="{CD2FE9EE-B692-4B12-AC6B-F30664F43296}" destId="{3CFA7925-77BE-49E8-89E0-0B392DB3CF83}" srcOrd="7" destOrd="0" presId="urn:microsoft.com/office/officeart/2018/2/layout/IconVerticalSolidList"/>
    <dgm:cxn modelId="{86C78FF7-2C8B-4D1B-B353-84EB5C50B60D}" type="presParOf" srcId="{CD2FE9EE-B692-4B12-AC6B-F30664F43296}" destId="{60ADF0E5-1AA8-4025-999C-41DB2CB4AC79}" srcOrd="8" destOrd="0" presId="urn:microsoft.com/office/officeart/2018/2/layout/IconVerticalSolidList"/>
    <dgm:cxn modelId="{DA890E49-B9E3-4F60-9FC8-1CA58B4597A4}" type="presParOf" srcId="{60ADF0E5-1AA8-4025-999C-41DB2CB4AC79}" destId="{51892D8F-6CEC-43F8-AB70-049432FF12A6}" srcOrd="0" destOrd="0" presId="urn:microsoft.com/office/officeart/2018/2/layout/IconVerticalSolidList"/>
    <dgm:cxn modelId="{E3DB5477-846A-4622-88FB-2670C0CA8958}" type="presParOf" srcId="{60ADF0E5-1AA8-4025-999C-41DB2CB4AC79}" destId="{338AF37C-E16A-4E5E-8D84-46535A303C04}" srcOrd="1" destOrd="0" presId="urn:microsoft.com/office/officeart/2018/2/layout/IconVerticalSolidList"/>
    <dgm:cxn modelId="{EF14BEA9-7760-4268-8268-112FFA55810F}" type="presParOf" srcId="{60ADF0E5-1AA8-4025-999C-41DB2CB4AC79}" destId="{8BD9006A-67AE-425E-93D9-4CE4A88107FF}" srcOrd="2" destOrd="0" presId="urn:microsoft.com/office/officeart/2018/2/layout/IconVerticalSolidList"/>
    <dgm:cxn modelId="{BFDD2FC2-724F-4DF3-BA2E-D3FAC31E31DC}" type="presParOf" srcId="{60ADF0E5-1AA8-4025-999C-41DB2CB4AC79}" destId="{B7A3015D-5CAC-432C-9A7F-EE5C6C725E4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3B1ADF-2011-471E-A6FC-9D403735C0B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B1A697E-0F54-4D3B-B934-FBC261E6C9AA}">
      <dgm:prSet/>
      <dgm:spPr/>
      <dgm:t>
        <a:bodyPr/>
        <a:lstStyle/>
        <a:p>
          <a:pPr>
            <a:lnSpc>
              <a:spcPct val="100000"/>
            </a:lnSpc>
          </a:pPr>
          <a:r>
            <a:rPr lang="en-US">
              <a:hlinkClick xmlns:r="http://schemas.openxmlformats.org/officeDocument/2006/relationships" r:id="rId1"/>
            </a:rPr>
            <a:t>TeachFX Report Examples</a:t>
          </a:r>
          <a:endParaRPr lang="en-US"/>
        </a:p>
      </dgm:t>
    </dgm:pt>
    <dgm:pt modelId="{82C9D1FE-B903-402C-B9A9-63E3FD0FADCB}" type="parTrans" cxnId="{A8073B09-CCBF-4021-BB5E-49256DF11606}">
      <dgm:prSet/>
      <dgm:spPr/>
      <dgm:t>
        <a:bodyPr/>
        <a:lstStyle/>
        <a:p>
          <a:endParaRPr lang="en-US"/>
        </a:p>
      </dgm:t>
    </dgm:pt>
    <dgm:pt modelId="{FEB142A6-9638-4151-A81A-A0F7854FD487}" type="sibTrans" cxnId="{A8073B09-CCBF-4021-BB5E-49256DF11606}">
      <dgm:prSet/>
      <dgm:spPr/>
      <dgm:t>
        <a:bodyPr/>
        <a:lstStyle/>
        <a:p>
          <a:endParaRPr lang="en-US"/>
        </a:p>
      </dgm:t>
    </dgm:pt>
    <dgm:pt modelId="{8A26749D-31CB-45E1-A9F1-5608D22B4456}">
      <dgm:prSet/>
      <dgm:spPr/>
      <dgm:t>
        <a:bodyPr/>
        <a:lstStyle/>
        <a:p>
          <a:pPr>
            <a:lnSpc>
              <a:spcPct val="100000"/>
            </a:lnSpc>
          </a:pPr>
          <a:r>
            <a:rPr lang="en-US"/>
            <a:t>Fill out </a:t>
          </a:r>
          <a:r>
            <a:rPr lang="en-US">
              <a:hlinkClick xmlns:r="http://schemas.openxmlformats.org/officeDocument/2006/relationships" r:id="rId2"/>
            </a:rPr>
            <a:t>Reflection</a:t>
          </a:r>
          <a:r>
            <a:rPr lang="en-US"/>
            <a:t> every 3rd recording</a:t>
          </a:r>
        </a:p>
      </dgm:t>
    </dgm:pt>
    <dgm:pt modelId="{9F602989-BCB5-4E89-BEF7-3C3A75A1AE1A}" type="parTrans" cxnId="{D2C91DDC-7654-4575-81D1-3531B8C02F16}">
      <dgm:prSet/>
      <dgm:spPr/>
      <dgm:t>
        <a:bodyPr/>
        <a:lstStyle/>
        <a:p>
          <a:endParaRPr lang="en-US"/>
        </a:p>
      </dgm:t>
    </dgm:pt>
    <dgm:pt modelId="{56F97371-2D82-48AA-93BE-6B39E05E8880}" type="sibTrans" cxnId="{D2C91DDC-7654-4575-81D1-3531B8C02F16}">
      <dgm:prSet/>
      <dgm:spPr/>
      <dgm:t>
        <a:bodyPr/>
        <a:lstStyle/>
        <a:p>
          <a:endParaRPr lang="en-US"/>
        </a:p>
      </dgm:t>
    </dgm:pt>
    <dgm:pt modelId="{4A063DAC-78AF-4DB2-9984-D2A1116055FB}">
      <dgm:prSet/>
      <dgm:spPr/>
      <dgm:t>
        <a:bodyPr/>
        <a:lstStyle/>
        <a:p>
          <a:pPr>
            <a:lnSpc>
              <a:spcPct val="100000"/>
            </a:lnSpc>
          </a:pPr>
          <a:r>
            <a:rPr lang="en-US"/>
            <a:t>Sign Up: check for an email invitation. You should be able to join in</a:t>
          </a:r>
        </a:p>
      </dgm:t>
    </dgm:pt>
    <dgm:pt modelId="{1EEDB1F5-14B0-46F3-A1D1-792A931BFCE1}" type="parTrans" cxnId="{5162E5C7-4CC2-4AD2-BA3D-8854EA54F3D5}">
      <dgm:prSet/>
      <dgm:spPr/>
      <dgm:t>
        <a:bodyPr/>
        <a:lstStyle/>
        <a:p>
          <a:endParaRPr lang="en-US"/>
        </a:p>
      </dgm:t>
    </dgm:pt>
    <dgm:pt modelId="{B6313681-9477-4F0E-A46B-EF5979B60504}" type="sibTrans" cxnId="{5162E5C7-4CC2-4AD2-BA3D-8854EA54F3D5}">
      <dgm:prSet/>
      <dgm:spPr/>
      <dgm:t>
        <a:bodyPr/>
        <a:lstStyle/>
        <a:p>
          <a:endParaRPr lang="en-US"/>
        </a:p>
      </dgm:t>
    </dgm:pt>
    <dgm:pt modelId="{7ECD90BE-352C-4E09-8D68-DF71DDAAB442}" type="pres">
      <dgm:prSet presAssocID="{D03B1ADF-2011-471E-A6FC-9D403735C0BD}" presName="root" presStyleCnt="0">
        <dgm:presLayoutVars>
          <dgm:dir/>
          <dgm:resizeHandles val="exact"/>
        </dgm:presLayoutVars>
      </dgm:prSet>
      <dgm:spPr/>
    </dgm:pt>
    <dgm:pt modelId="{7C903188-E636-4A86-B0DD-40B9173F32DD}" type="pres">
      <dgm:prSet presAssocID="{9B1A697E-0F54-4D3B-B934-FBC261E6C9AA}" presName="compNode" presStyleCnt="0"/>
      <dgm:spPr/>
    </dgm:pt>
    <dgm:pt modelId="{FEE50139-CAFD-434A-B487-055A7B1AE73B}" type="pres">
      <dgm:prSet presAssocID="{9B1A697E-0F54-4D3B-B934-FBC261E6C9AA}" presName="bgRect" presStyleLbl="bgShp" presStyleIdx="0" presStyleCnt="3"/>
      <dgm:spPr/>
    </dgm:pt>
    <dgm:pt modelId="{0712C6E5-B11D-4811-A728-EB04133A6ECA}" type="pres">
      <dgm:prSet presAssocID="{9B1A697E-0F54-4D3B-B934-FBC261E6C9AA}"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7D749E04-1B97-42B0-AD99-BF23112E68AC}" type="pres">
      <dgm:prSet presAssocID="{9B1A697E-0F54-4D3B-B934-FBC261E6C9AA}" presName="spaceRect" presStyleCnt="0"/>
      <dgm:spPr/>
    </dgm:pt>
    <dgm:pt modelId="{E1B6C8DC-9FAB-4846-8B13-310D55056FB5}" type="pres">
      <dgm:prSet presAssocID="{9B1A697E-0F54-4D3B-B934-FBC261E6C9AA}" presName="parTx" presStyleLbl="revTx" presStyleIdx="0" presStyleCnt="3">
        <dgm:presLayoutVars>
          <dgm:chMax val="0"/>
          <dgm:chPref val="0"/>
        </dgm:presLayoutVars>
      </dgm:prSet>
      <dgm:spPr/>
    </dgm:pt>
    <dgm:pt modelId="{0E84CC4B-D137-42C8-97C0-77722401FF84}" type="pres">
      <dgm:prSet presAssocID="{FEB142A6-9638-4151-A81A-A0F7854FD487}" presName="sibTrans" presStyleCnt="0"/>
      <dgm:spPr/>
    </dgm:pt>
    <dgm:pt modelId="{D86905EE-5072-4214-972D-9A724EF2F199}" type="pres">
      <dgm:prSet presAssocID="{8A26749D-31CB-45E1-A9F1-5608D22B4456}" presName="compNode" presStyleCnt="0"/>
      <dgm:spPr/>
    </dgm:pt>
    <dgm:pt modelId="{06E4F8DD-7C39-4695-95EE-703633A9C9DB}" type="pres">
      <dgm:prSet presAssocID="{8A26749D-31CB-45E1-A9F1-5608D22B4456}" presName="bgRect" presStyleLbl="bgShp" presStyleIdx="1" presStyleCnt="3"/>
      <dgm:spPr/>
    </dgm:pt>
    <dgm:pt modelId="{C6240C31-E010-47BB-8EA1-6FCFECA920D3}" type="pres">
      <dgm:prSet presAssocID="{8A26749D-31CB-45E1-A9F1-5608D22B4456}"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D7A7A213-601D-4B5D-BDA7-CB88E7A7AECB}" type="pres">
      <dgm:prSet presAssocID="{8A26749D-31CB-45E1-A9F1-5608D22B4456}" presName="spaceRect" presStyleCnt="0"/>
      <dgm:spPr/>
    </dgm:pt>
    <dgm:pt modelId="{BBD04B7C-51C5-47BE-A128-2F8233A41DBF}" type="pres">
      <dgm:prSet presAssocID="{8A26749D-31CB-45E1-A9F1-5608D22B4456}" presName="parTx" presStyleLbl="revTx" presStyleIdx="1" presStyleCnt="3">
        <dgm:presLayoutVars>
          <dgm:chMax val="0"/>
          <dgm:chPref val="0"/>
        </dgm:presLayoutVars>
      </dgm:prSet>
      <dgm:spPr/>
    </dgm:pt>
    <dgm:pt modelId="{59801CA6-31C8-4902-AE9E-0E80B57612F1}" type="pres">
      <dgm:prSet presAssocID="{56F97371-2D82-48AA-93BE-6B39E05E8880}" presName="sibTrans" presStyleCnt="0"/>
      <dgm:spPr/>
    </dgm:pt>
    <dgm:pt modelId="{48696506-6300-4E7B-A891-00CDF2C089F3}" type="pres">
      <dgm:prSet presAssocID="{4A063DAC-78AF-4DB2-9984-D2A1116055FB}" presName="compNode" presStyleCnt="0"/>
      <dgm:spPr/>
    </dgm:pt>
    <dgm:pt modelId="{B2FCF0B8-E3F2-4003-9048-0C3E06EFBEDE}" type="pres">
      <dgm:prSet presAssocID="{4A063DAC-78AF-4DB2-9984-D2A1116055FB}" presName="bgRect" presStyleLbl="bgShp" presStyleIdx="2" presStyleCnt="3"/>
      <dgm:spPr/>
    </dgm:pt>
    <dgm:pt modelId="{CD15A5D2-597D-44C4-92CF-10852B57DA58}" type="pres">
      <dgm:prSet presAssocID="{4A063DAC-78AF-4DB2-9984-D2A1116055FB}"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envelope"/>
        </a:ext>
      </dgm:extLst>
    </dgm:pt>
    <dgm:pt modelId="{073643FE-DC61-4CB3-B5A3-C25B624D4C8B}" type="pres">
      <dgm:prSet presAssocID="{4A063DAC-78AF-4DB2-9984-D2A1116055FB}" presName="spaceRect" presStyleCnt="0"/>
      <dgm:spPr/>
    </dgm:pt>
    <dgm:pt modelId="{0348BB98-25D6-459D-960F-8C58509A6689}" type="pres">
      <dgm:prSet presAssocID="{4A063DAC-78AF-4DB2-9984-D2A1116055FB}" presName="parTx" presStyleLbl="revTx" presStyleIdx="2" presStyleCnt="3">
        <dgm:presLayoutVars>
          <dgm:chMax val="0"/>
          <dgm:chPref val="0"/>
        </dgm:presLayoutVars>
      </dgm:prSet>
      <dgm:spPr/>
    </dgm:pt>
  </dgm:ptLst>
  <dgm:cxnLst>
    <dgm:cxn modelId="{A8073B09-CCBF-4021-BB5E-49256DF11606}" srcId="{D03B1ADF-2011-471E-A6FC-9D403735C0BD}" destId="{9B1A697E-0F54-4D3B-B934-FBC261E6C9AA}" srcOrd="0" destOrd="0" parTransId="{82C9D1FE-B903-402C-B9A9-63E3FD0FADCB}" sibTransId="{FEB142A6-9638-4151-A81A-A0F7854FD487}"/>
    <dgm:cxn modelId="{305FEE30-5AA7-443B-8DE9-237D2C2750CD}" type="presOf" srcId="{4A063DAC-78AF-4DB2-9984-D2A1116055FB}" destId="{0348BB98-25D6-459D-960F-8C58509A6689}" srcOrd="0" destOrd="0" presId="urn:microsoft.com/office/officeart/2018/2/layout/IconVerticalSolidList"/>
    <dgm:cxn modelId="{00D5BD5A-47C9-45C6-9CFE-6B976F22008C}" type="presOf" srcId="{8A26749D-31CB-45E1-A9F1-5608D22B4456}" destId="{BBD04B7C-51C5-47BE-A128-2F8233A41DBF}" srcOrd="0" destOrd="0" presId="urn:microsoft.com/office/officeart/2018/2/layout/IconVerticalSolidList"/>
    <dgm:cxn modelId="{3245AE96-3A59-4713-A060-BB411CCE034B}" type="presOf" srcId="{9B1A697E-0F54-4D3B-B934-FBC261E6C9AA}" destId="{E1B6C8DC-9FAB-4846-8B13-310D55056FB5}" srcOrd="0" destOrd="0" presId="urn:microsoft.com/office/officeart/2018/2/layout/IconVerticalSolidList"/>
    <dgm:cxn modelId="{5162E5C7-4CC2-4AD2-BA3D-8854EA54F3D5}" srcId="{D03B1ADF-2011-471E-A6FC-9D403735C0BD}" destId="{4A063DAC-78AF-4DB2-9984-D2A1116055FB}" srcOrd="2" destOrd="0" parTransId="{1EEDB1F5-14B0-46F3-A1D1-792A931BFCE1}" sibTransId="{B6313681-9477-4F0E-A46B-EF5979B60504}"/>
    <dgm:cxn modelId="{D2C91DDC-7654-4575-81D1-3531B8C02F16}" srcId="{D03B1ADF-2011-471E-A6FC-9D403735C0BD}" destId="{8A26749D-31CB-45E1-A9F1-5608D22B4456}" srcOrd="1" destOrd="0" parTransId="{9F602989-BCB5-4E89-BEF7-3C3A75A1AE1A}" sibTransId="{56F97371-2D82-48AA-93BE-6B39E05E8880}"/>
    <dgm:cxn modelId="{508025FB-B009-41C0-B4FC-656B3ACB7416}" type="presOf" srcId="{D03B1ADF-2011-471E-A6FC-9D403735C0BD}" destId="{7ECD90BE-352C-4E09-8D68-DF71DDAAB442}" srcOrd="0" destOrd="0" presId="urn:microsoft.com/office/officeart/2018/2/layout/IconVerticalSolidList"/>
    <dgm:cxn modelId="{F5DC1ABB-1105-4C4D-87E7-BB728AEAF32B}" type="presParOf" srcId="{7ECD90BE-352C-4E09-8D68-DF71DDAAB442}" destId="{7C903188-E636-4A86-B0DD-40B9173F32DD}" srcOrd="0" destOrd="0" presId="urn:microsoft.com/office/officeart/2018/2/layout/IconVerticalSolidList"/>
    <dgm:cxn modelId="{84186640-6BE2-400A-A76B-F31AB33A2A08}" type="presParOf" srcId="{7C903188-E636-4A86-B0DD-40B9173F32DD}" destId="{FEE50139-CAFD-434A-B487-055A7B1AE73B}" srcOrd="0" destOrd="0" presId="urn:microsoft.com/office/officeart/2018/2/layout/IconVerticalSolidList"/>
    <dgm:cxn modelId="{68F7BDA6-41E6-4165-AFF6-3F9A023C15B5}" type="presParOf" srcId="{7C903188-E636-4A86-B0DD-40B9173F32DD}" destId="{0712C6E5-B11D-4811-A728-EB04133A6ECA}" srcOrd="1" destOrd="0" presId="urn:microsoft.com/office/officeart/2018/2/layout/IconVerticalSolidList"/>
    <dgm:cxn modelId="{74E9F2FF-F067-4505-BCDF-C7D23627030D}" type="presParOf" srcId="{7C903188-E636-4A86-B0DD-40B9173F32DD}" destId="{7D749E04-1B97-42B0-AD99-BF23112E68AC}" srcOrd="2" destOrd="0" presId="urn:microsoft.com/office/officeart/2018/2/layout/IconVerticalSolidList"/>
    <dgm:cxn modelId="{52C193E5-C5DE-4134-A461-940CC10F0017}" type="presParOf" srcId="{7C903188-E636-4A86-B0DD-40B9173F32DD}" destId="{E1B6C8DC-9FAB-4846-8B13-310D55056FB5}" srcOrd="3" destOrd="0" presId="urn:microsoft.com/office/officeart/2018/2/layout/IconVerticalSolidList"/>
    <dgm:cxn modelId="{541D01C3-255F-4ACE-86A4-0092C6FD2D20}" type="presParOf" srcId="{7ECD90BE-352C-4E09-8D68-DF71DDAAB442}" destId="{0E84CC4B-D137-42C8-97C0-77722401FF84}" srcOrd="1" destOrd="0" presId="urn:microsoft.com/office/officeart/2018/2/layout/IconVerticalSolidList"/>
    <dgm:cxn modelId="{F29B0276-14DF-4479-ABB4-6BED339E6F92}" type="presParOf" srcId="{7ECD90BE-352C-4E09-8D68-DF71DDAAB442}" destId="{D86905EE-5072-4214-972D-9A724EF2F199}" srcOrd="2" destOrd="0" presId="urn:microsoft.com/office/officeart/2018/2/layout/IconVerticalSolidList"/>
    <dgm:cxn modelId="{81A0BE92-7CE6-4B40-943C-4943A3E0AA9C}" type="presParOf" srcId="{D86905EE-5072-4214-972D-9A724EF2F199}" destId="{06E4F8DD-7C39-4695-95EE-703633A9C9DB}" srcOrd="0" destOrd="0" presId="urn:microsoft.com/office/officeart/2018/2/layout/IconVerticalSolidList"/>
    <dgm:cxn modelId="{A767A1A5-0D70-453E-AEB2-636AEEDEEC75}" type="presParOf" srcId="{D86905EE-5072-4214-972D-9A724EF2F199}" destId="{C6240C31-E010-47BB-8EA1-6FCFECA920D3}" srcOrd="1" destOrd="0" presId="urn:microsoft.com/office/officeart/2018/2/layout/IconVerticalSolidList"/>
    <dgm:cxn modelId="{F3937353-C75D-4A90-9776-776B5FE7DBCE}" type="presParOf" srcId="{D86905EE-5072-4214-972D-9A724EF2F199}" destId="{D7A7A213-601D-4B5D-BDA7-CB88E7A7AECB}" srcOrd="2" destOrd="0" presId="urn:microsoft.com/office/officeart/2018/2/layout/IconVerticalSolidList"/>
    <dgm:cxn modelId="{A4495629-3F15-41D2-B553-86234F3842A7}" type="presParOf" srcId="{D86905EE-5072-4214-972D-9A724EF2F199}" destId="{BBD04B7C-51C5-47BE-A128-2F8233A41DBF}" srcOrd="3" destOrd="0" presId="urn:microsoft.com/office/officeart/2018/2/layout/IconVerticalSolidList"/>
    <dgm:cxn modelId="{1F5B35D1-FA30-44E8-93FE-AE7FF08FE66C}" type="presParOf" srcId="{7ECD90BE-352C-4E09-8D68-DF71DDAAB442}" destId="{59801CA6-31C8-4902-AE9E-0E80B57612F1}" srcOrd="3" destOrd="0" presId="urn:microsoft.com/office/officeart/2018/2/layout/IconVerticalSolidList"/>
    <dgm:cxn modelId="{8018E548-D1CD-4090-B2ED-471449255C3C}" type="presParOf" srcId="{7ECD90BE-352C-4E09-8D68-DF71DDAAB442}" destId="{48696506-6300-4E7B-A891-00CDF2C089F3}" srcOrd="4" destOrd="0" presId="urn:microsoft.com/office/officeart/2018/2/layout/IconVerticalSolidList"/>
    <dgm:cxn modelId="{BCAF5301-7723-4927-9559-C80DFC2313EF}" type="presParOf" srcId="{48696506-6300-4E7B-A891-00CDF2C089F3}" destId="{B2FCF0B8-E3F2-4003-9048-0C3E06EFBEDE}" srcOrd="0" destOrd="0" presId="urn:microsoft.com/office/officeart/2018/2/layout/IconVerticalSolidList"/>
    <dgm:cxn modelId="{B0F832CD-3C5B-4299-AAED-E93BC0BBD692}" type="presParOf" srcId="{48696506-6300-4E7B-A891-00CDF2C089F3}" destId="{CD15A5D2-597D-44C4-92CF-10852B57DA58}" srcOrd="1" destOrd="0" presId="urn:microsoft.com/office/officeart/2018/2/layout/IconVerticalSolidList"/>
    <dgm:cxn modelId="{10BBC901-6B07-40CC-A42F-D7C1271911C4}" type="presParOf" srcId="{48696506-6300-4E7B-A891-00CDF2C089F3}" destId="{073643FE-DC61-4CB3-B5A3-C25B624D4C8B}" srcOrd="2" destOrd="0" presId="urn:microsoft.com/office/officeart/2018/2/layout/IconVerticalSolidList"/>
    <dgm:cxn modelId="{E895D690-E0C1-4A0E-A6E9-FB3C633541C8}" type="presParOf" srcId="{48696506-6300-4E7B-A891-00CDF2C089F3}" destId="{0348BB98-25D6-459D-960F-8C58509A668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FDF5B4-8A83-4DEC-A2A6-61B0E6CA02C7}"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E5C6D8C1-43DF-4F07-83AA-9C501DAC87E2}">
      <dgm:prSet/>
      <dgm:spPr/>
      <dgm:t>
        <a:bodyPr/>
        <a:lstStyle/>
        <a:p>
          <a:pPr>
            <a:lnSpc>
              <a:spcPct val="100000"/>
            </a:lnSpc>
            <a:defRPr cap="all"/>
          </a:pPr>
          <a:r>
            <a:rPr lang="en-US"/>
            <a:t>Unit</a:t>
          </a:r>
          <a:r>
            <a:rPr lang="en-US">
              <a:latin typeface="Calibri Light" panose="020F0302020204030204"/>
            </a:rPr>
            <a:t> </a:t>
          </a:r>
          <a:endParaRPr lang="en-US"/>
        </a:p>
      </dgm:t>
    </dgm:pt>
    <dgm:pt modelId="{F5DDEED3-1F6E-4CE7-BAA3-FB929C5EF593}" type="parTrans" cxnId="{3EF6DF15-27CA-4BA4-A024-EA8230A216B3}">
      <dgm:prSet/>
      <dgm:spPr/>
      <dgm:t>
        <a:bodyPr/>
        <a:lstStyle/>
        <a:p>
          <a:endParaRPr lang="en-US"/>
        </a:p>
      </dgm:t>
    </dgm:pt>
    <dgm:pt modelId="{D7E11821-09E3-4F76-BDF7-CA957924738E}" type="sibTrans" cxnId="{3EF6DF15-27CA-4BA4-A024-EA8230A216B3}">
      <dgm:prSet/>
      <dgm:spPr/>
      <dgm:t>
        <a:bodyPr/>
        <a:lstStyle/>
        <a:p>
          <a:endParaRPr lang="en-US"/>
        </a:p>
      </dgm:t>
    </dgm:pt>
    <dgm:pt modelId="{207B3044-095E-4A7F-841D-A87C2D76DF17}">
      <dgm:prSet/>
      <dgm:spPr/>
      <dgm:t>
        <a:bodyPr/>
        <a:lstStyle/>
        <a:p>
          <a:pPr>
            <a:lnSpc>
              <a:spcPct val="100000"/>
            </a:lnSpc>
            <a:defRPr cap="all"/>
          </a:pPr>
          <a:r>
            <a:rPr lang="en-US"/>
            <a:t>Storyline</a:t>
          </a:r>
        </a:p>
      </dgm:t>
    </dgm:pt>
    <dgm:pt modelId="{345E772C-A4D0-4AE6-8CA3-0F2752AD303A}" type="parTrans" cxnId="{E2714D44-51BC-441E-A2AB-EA0DD5FFD6FD}">
      <dgm:prSet/>
      <dgm:spPr/>
      <dgm:t>
        <a:bodyPr/>
        <a:lstStyle/>
        <a:p>
          <a:endParaRPr lang="en-US"/>
        </a:p>
      </dgm:t>
    </dgm:pt>
    <dgm:pt modelId="{7755B756-84BD-4170-9F31-AADE27EAC45F}" type="sibTrans" cxnId="{E2714D44-51BC-441E-A2AB-EA0DD5FFD6FD}">
      <dgm:prSet/>
      <dgm:spPr/>
      <dgm:t>
        <a:bodyPr/>
        <a:lstStyle/>
        <a:p>
          <a:endParaRPr lang="en-US"/>
        </a:p>
      </dgm:t>
    </dgm:pt>
    <dgm:pt modelId="{B18E2D15-6BD7-49B1-A3AD-D7BB7A157051}">
      <dgm:prSet/>
      <dgm:spPr/>
      <dgm:t>
        <a:bodyPr/>
        <a:lstStyle/>
        <a:p>
          <a:pPr>
            <a:lnSpc>
              <a:spcPct val="100000"/>
            </a:lnSpc>
            <a:defRPr cap="all"/>
          </a:pPr>
          <a:r>
            <a:rPr lang="en-US"/>
            <a:t>Daily</a:t>
          </a:r>
        </a:p>
      </dgm:t>
    </dgm:pt>
    <dgm:pt modelId="{96156E23-039F-4071-A18E-5708A1964ED2}" type="parTrans" cxnId="{7B8D3B99-0AF0-48EA-A37E-E5F55825B8DC}">
      <dgm:prSet/>
      <dgm:spPr/>
      <dgm:t>
        <a:bodyPr/>
        <a:lstStyle/>
        <a:p>
          <a:endParaRPr lang="en-US"/>
        </a:p>
      </dgm:t>
    </dgm:pt>
    <dgm:pt modelId="{398EF3C6-611A-4111-AF29-FFCED16EB204}" type="sibTrans" cxnId="{7B8D3B99-0AF0-48EA-A37E-E5F55825B8DC}">
      <dgm:prSet/>
      <dgm:spPr/>
      <dgm:t>
        <a:bodyPr/>
        <a:lstStyle/>
        <a:p>
          <a:endParaRPr lang="en-US"/>
        </a:p>
      </dgm:t>
    </dgm:pt>
    <dgm:pt modelId="{9624BC0E-A8BA-4343-BDF3-050D2559B4AB}">
      <dgm:prSet/>
      <dgm:spPr/>
      <dgm:t>
        <a:bodyPr/>
        <a:lstStyle/>
        <a:p>
          <a:pPr>
            <a:lnSpc>
              <a:spcPct val="100000"/>
            </a:lnSpc>
            <a:defRPr cap="all"/>
          </a:pPr>
          <a:r>
            <a:rPr lang="en-US"/>
            <a:t>Assessment</a:t>
          </a:r>
        </a:p>
      </dgm:t>
    </dgm:pt>
    <dgm:pt modelId="{48430041-7D6A-4F9B-A29D-2D33002856B6}" type="parTrans" cxnId="{60C2B5E1-4FCB-4213-96F4-2F1ED1ADDB19}">
      <dgm:prSet/>
      <dgm:spPr/>
      <dgm:t>
        <a:bodyPr/>
        <a:lstStyle/>
        <a:p>
          <a:endParaRPr lang="en-US"/>
        </a:p>
      </dgm:t>
    </dgm:pt>
    <dgm:pt modelId="{1864ED0C-67C5-426A-AB54-ED07ECB0DEE1}" type="sibTrans" cxnId="{60C2B5E1-4FCB-4213-96F4-2F1ED1ADDB19}">
      <dgm:prSet/>
      <dgm:spPr/>
      <dgm:t>
        <a:bodyPr/>
        <a:lstStyle/>
        <a:p>
          <a:endParaRPr lang="en-US"/>
        </a:p>
      </dgm:t>
    </dgm:pt>
    <dgm:pt modelId="{A4112727-7149-4518-B125-7327D09FC161}">
      <dgm:prSet phldr="0"/>
      <dgm:spPr/>
      <dgm:t>
        <a:bodyPr/>
        <a:lstStyle/>
        <a:p>
          <a:pPr>
            <a:lnSpc>
              <a:spcPct val="100000"/>
            </a:lnSpc>
            <a:defRPr cap="all"/>
          </a:pPr>
          <a:r>
            <a:rPr lang="en-US">
              <a:latin typeface="Calibri Light" panose="020F0302020204030204"/>
            </a:rPr>
            <a:t>Anchoring</a:t>
          </a:r>
        </a:p>
      </dgm:t>
    </dgm:pt>
    <dgm:pt modelId="{4C454326-2576-4AC3-BD7D-9EFFF9A41777}" type="parTrans" cxnId="{BD83BF37-7A82-4130-AEBB-E97D2F98A4FC}">
      <dgm:prSet/>
      <dgm:spPr/>
    </dgm:pt>
    <dgm:pt modelId="{D2E24BFC-DFBC-4FBE-B5C5-7D05E11EC30D}" type="sibTrans" cxnId="{BD83BF37-7A82-4130-AEBB-E97D2F98A4FC}">
      <dgm:prSet/>
      <dgm:spPr/>
    </dgm:pt>
    <dgm:pt modelId="{918EF925-1DB2-496F-A1D3-715E118A6E00}" type="pres">
      <dgm:prSet presAssocID="{29FDF5B4-8A83-4DEC-A2A6-61B0E6CA02C7}" presName="root" presStyleCnt="0">
        <dgm:presLayoutVars>
          <dgm:dir/>
          <dgm:resizeHandles val="exact"/>
        </dgm:presLayoutVars>
      </dgm:prSet>
      <dgm:spPr/>
    </dgm:pt>
    <dgm:pt modelId="{37676771-4A15-47C2-A387-91E23E9C5488}" type="pres">
      <dgm:prSet presAssocID="{A4112727-7149-4518-B125-7327D09FC161}" presName="compNode" presStyleCnt="0"/>
      <dgm:spPr/>
    </dgm:pt>
    <dgm:pt modelId="{0F55C1BE-017D-46F2-9AA9-97F729D92324}" type="pres">
      <dgm:prSet presAssocID="{A4112727-7149-4518-B125-7327D09FC161}" presName="iconBgRect" presStyleLbl="bgShp" presStyleIdx="0" presStyleCnt="5"/>
      <dgm:spPr/>
    </dgm:pt>
    <dgm:pt modelId="{7C2BA940-7AF0-4139-AB5D-460BE3D656C7}" type="pres">
      <dgm:prSet presAssocID="{A4112727-7149-4518-B125-7327D09FC161}" presName="iconRect" presStyleLbl="node1" presStyleIdx="0" presStyleCnt="5"/>
      <dgm:spPr/>
    </dgm:pt>
    <dgm:pt modelId="{69B5474C-B293-4A65-981F-FA162345FF5E}" type="pres">
      <dgm:prSet presAssocID="{A4112727-7149-4518-B125-7327D09FC161}" presName="spaceRect" presStyleCnt="0"/>
      <dgm:spPr/>
    </dgm:pt>
    <dgm:pt modelId="{86F53A6A-DEB1-413A-A488-713B368CD001}" type="pres">
      <dgm:prSet presAssocID="{A4112727-7149-4518-B125-7327D09FC161}" presName="textRect" presStyleLbl="revTx" presStyleIdx="0" presStyleCnt="5">
        <dgm:presLayoutVars>
          <dgm:chMax val="1"/>
          <dgm:chPref val="1"/>
        </dgm:presLayoutVars>
      </dgm:prSet>
      <dgm:spPr/>
    </dgm:pt>
    <dgm:pt modelId="{2368D8CF-13B8-45B1-9504-56ACB5F7578F}" type="pres">
      <dgm:prSet presAssocID="{D2E24BFC-DFBC-4FBE-B5C5-7D05E11EC30D}" presName="sibTrans" presStyleCnt="0"/>
      <dgm:spPr/>
    </dgm:pt>
    <dgm:pt modelId="{5E5A83A2-8B13-478B-9DB7-2AE4BE5C2937}" type="pres">
      <dgm:prSet presAssocID="{E5C6D8C1-43DF-4F07-83AA-9C501DAC87E2}" presName="compNode" presStyleCnt="0"/>
      <dgm:spPr/>
    </dgm:pt>
    <dgm:pt modelId="{EFF7E74A-1B83-47C1-A9B6-14634E029B5F}" type="pres">
      <dgm:prSet presAssocID="{E5C6D8C1-43DF-4F07-83AA-9C501DAC87E2}" presName="iconBgRect" presStyleLbl="bgShp" presStyleIdx="1" presStyleCnt="5"/>
      <dgm:spPr/>
    </dgm:pt>
    <dgm:pt modelId="{7513B027-30F0-4301-87FC-AF7690F55EBC}" type="pres">
      <dgm:prSet presAssocID="{E5C6D8C1-43DF-4F07-83AA-9C501DAC87E2}" presName="iconRect" presStyleLbl="node1" presStyleIdx="1"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m"/>
        </a:ext>
      </dgm:extLst>
    </dgm:pt>
    <dgm:pt modelId="{30837E3A-0416-49AF-BB59-9F3216CE9C34}" type="pres">
      <dgm:prSet presAssocID="{E5C6D8C1-43DF-4F07-83AA-9C501DAC87E2}" presName="spaceRect" presStyleCnt="0"/>
      <dgm:spPr/>
    </dgm:pt>
    <dgm:pt modelId="{26B2B333-C704-4ADF-9586-1A29B3518BD0}" type="pres">
      <dgm:prSet presAssocID="{E5C6D8C1-43DF-4F07-83AA-9C501DAC87E2}" presName="textRect" presStyleLbl="revTx" presStyleIdx="1" presStyleCnt="5">
        <dgm:presLayoutVars>
          <dgm:chMax val="1"/>
          <dgm:chPref val="1"/>
        </dgm:presLayoutVars>
      </dgm:prSet>
      <dgm:spPr/>
    </dgm:pt>
    <dgm:pt modelId="{E23172A7-13C7-4B3F-90F5-8ACAC5055B80}" type="pres">
      <dgm:prSet presAssocID="{D7E11821-09E3-4F76-BDF7-CA957924738E}" presName="sibTrans" presStyleCnt="0"/>
      <dgm:spPr/>
    </dgm:pt>
    <dgm:pt modelId="{BC591EF9-7B69-4AA4-95B7-3E5FCD7B40D8}" type="pres">
      <dgm:prSet presAssocID="{207B3044-095E-4A7F-841D-A87C2D76DF17}" presName="compNode" presStyleCnt="0"/>
      <dgm:spPr/>
    </dgm:pt>
    <dgm:pt modelId="{00F15951-7BBD-4D54-9381-FEFC3EAA76E7}" type="pres">
      <dgm:prSet presAssocID="{207B3044-095E-4A7F-841D-A87C2D76DF17}" presName="iconBgRect" presStyleLbl="bgShp" presStyleIdx="2" presStyleCnt="5"/>
      <dgm:spPr/>
    </dgm:pt>
    <dgm:pt modelId="{35F8626E-536C-4173-8536-793BA5048C5E}" type="pres">
      <dgm:prSet presAssocID="{207B3044-095E-4A7F-841D-A87C2D76DF17}"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F57C42A2-03AB-423D-914B-F94395E8CC57}" type="pres">
      <dgm:prSet presAssocID="{207B3044-095E-4A7F-841D-A87C2D76DF17}" presName="spaceRect" presStyleCnt="0"/>
      <dgm:spPr/>
    </dgm:pt>
    <dgm:pt modelId="{42FA47A6-38E9-48D6-B1F6-C0E3FC48830E}" type="pres">
      <dgm:prSet presAssocID="{207B3044-095E-4A7F-841D-A87C2D76DF17}" presName="textRect" presStyleLbl="revTx" presStyleIdx="2" presStyleCnt="5">
        <dgm:presLayoutVars>
          <dgm:chMax val="1"/>
          <dgm:chPref val="1"/>
        </dgm:presLayoutVars>
      </dgm:prSet>
      <dgm:spPr/>
    </dgm:pt>
    <dgm:pt modelId="{70C70191-2818-4B5E-9592-EED9C583269C}" type="pres">
      <dgm:prSet presAssocID="{7755B756-84BD-4170-9F31-AADE27EAC45F}" presName="sibTrans" presStyleCnt="0"/>
      <dgm:spPr/>
    </dgm:pt>
    <dgm:pt modelId="{9BAD7BD5-ACCB-439B-946F-0D4FB34A1ABE}" type="pres">
      <dgm:prSet presAssocID="{B18E2D15-6BD7-49B1-A3AD-D7BB7A157051}" presName="compNode" presStyleCnt="0"/>
      <dgm:spPr/>
    </dgm:pt>
    <dgm:pt modelId="{0DA51F17-1556-488C-9702-211AD0C02345}" type="pres">
      <dgm:prSet presAssocID="{B18E2D15-6BD7-49B1-A3AD-D7BB7A157051}" presName="iconBgRect" presStyleLbl="bgShp" presStyleIdx="3" presStyleCnt="5"/>
      <dgm:spPr/>
    </dgm:pt>
    <dgm:pt modelId="{5EF05C23-17C2-46FD-8E89-6466B46A6C98}" type="pres">
      <dgm:prSet presAssocID="{B18E2D15-6BD7-49B1-A3AD-D7BB7A157051}" presName="iconRect" presStyleLbl="nod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04ADA078-098A-49C4-B66D-4190D180E466}" type="pres">
      <dgm:prSet presAssocID="{B18E2D15-6BD7-49B1-A3AD-D7BB7A157051}" presName="spaceRect" presStyleCnt="0"/>
      <dgm:spPr/>
    </dgm:pt>
    <dgm:pt modelId="{D3F97C79-3794-4258-B298-3F6ABC57B7EF}" type="pres">
      <dgm:prSet presAssocID="{B18E2D15-6BD7-49B1-A3AD-D7BB7A157051}" presName="textRect" presStyleLbl="revTx" presStyleIdx="3" presStyleCnt="5">
        <dgm:presLayoutVars>
          <dgm:chMax val="1"/>
          <dgm:chPref val="1"/>
        </dgm:presLayoutVars>
      </dgm:prSet>
      <dgm:spPr/>
    </dgm:pt>
    <dgm:pt modelId="{5CE1D568-3967-4EF7-B5CC-478FEF853EF5}" type="pres">
      <dgm:prSet presAssocID="{398EF3C6-611A-4111-AF29-FFCED16EB204}" presName="sibTrans" presStyleCnt="0"/>
      <dgm:spPr/>
    </dgm:pt>
    <dgm:pt modelId="{86336272-7288-4E67-BA1F-EA65E41BFD94}" type="pres">
      <dgm:prSet presAssocID="{9624BC0E-A8BA-4343-BDF3-050D2559B4AB}" presName="compNode" presStyleCnt="0"/>
      <dgm:spPr/>
    </dgm:pt>
    <dgm:pt modelId="{9FCFEBD9-4B09-473A-A7E4-E13DAFB3D257}" type="pres">
      <dgm:prSet presAssocID="{9624BC0E-A8BA-4343-BDF3-050D2559B4AB}" presName="iconBgRect" presStyleLbl="bgShp" presStyleIdx="4" presStyleCnt="5"/>
      <dgm:spPr/>
    </dgm:pt>
    <dgm:pt modelId="{96219B1A-B5D0-47D1-82B1-968392E42EE9}" type="pres">
      <dgm:prSet presAssocID="{9624BC0E-A8BA-4343-BDF3-050D2559B4AB}"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B4EB412C-2D48-488B-AEAB-30A36AB8A2C9}" type="pres">
      <dgm:prSet presAssocID="{9624BC0E-A8BA-4343-BDF3-050D2559B4AB}" presName="spaceRect" presStyleCnt="0"/>
      <dgm:spPr/>
    </dgm:pt>
    <dgm:pt modelId="{260E89CD-6CAC-4FAC-933F-23171E705AC0}" type="pres">
      <dgm:prSet presAssocID="{9624BC0E-A8BA-4343-BDF3-050D2559B4AB}" presName="textRect" presStyleLbl="revTx" presStyleIdx="4" presStyleCnt="5">
        <dgm:presLayoutVars>
          <dgm:chMax val="1"/>
          <dgm:chPref val="1"/>
        </dgm:presLayoutVars>
      </dgm:prSet>
      <dgm:spPr/>
    </dgm:pt>
  </dgm:ptLst>
  <dgm:cxnLst>
    <dgm:cxn modelId="{3EF6DF15-27CA-4BA4-A024-EA8230A216B3}" srcId="{29FDF5B4-8A83-4DEC-A2A6-61B0E6CA02C7}" destId="{E5C6D8C1-43DF-4F07-83AA-9C501DAC87E2}" srcOrd="1" destOrd="0" parTransId="{F5DDEED3-1F6E-4CE7-BAA3-FB929C5EF593}" sibTransId="{D7E11821-09E3-4F76-BDF7-CA957924738E}"/>
    <dgm:cxn modelId="{BD83BF37-7A82-4130-AEBB-E97D2F98A4FC}" srcId="{29FDF5B4-8A83-4DEC-A2A6-61B0E6CA02C7}" destId="{A4112727-7149-4518-B125-7327D09FC161}" srcOrd="0" destOrd="0" parTransId="{4C454326-2576-4AC3-BD7D-9EFFF9A41777}" sibTransId="{D2E24BFC-DFBC-4FBE-B5C5-7D05E11EC30D}"/>
    <dgm:cxn modelId="{96B8EF62-5CD1-4EE3-95F1-36D846AB48B7}" type="presOf" srcId="{B18E2D15-6BD7-49B1-A3AD-D7BB7A157051}" destId="{D3F97C79-3794-4258-B298-3F6ABC57B7EF}" srcOrd="0" destOrd="0" presId="urn:microsoft.com/office/officeart/2018/5/layout/IconCircleLabelList"/>
    <dgm:cxn modelId="{E2714D44-51BC-441E-A2AB-EA0DD5FFD6FD}" srcId="{29FDF5B4-8A83-4DEC-A2A6-61B0E6CA02C7}" destId="{207B3044-095E-4A7F-841D-A87C2D76DF17}" srcOrd="2" destOrd="0" parTransId="{345E772C-A4D0-4AE6-8CA3-0F2752AD303A}" sibTransId="{7755B756-84BD-4170-9F31-AADE27EAC45F}"/>
    <dgm:cxn modelId="{7B8D3B99-0AF0-48EA-A37E-E5F55825B8DC}" srcId="{29FDF5B4-8A83-4DEC-A2A6-61B0E6CA02C7}" destId="{B18E2D15-6BD7-49B1-A3AD-D7BB7A157051}" srcOrd="3" destOrd="0" parTransId="{96156E23-039F-4071-A18E-5708A1964ED2}" sibTransId="{398EF3C6-611A-4111-AF29-FFCED16EB204}"/>
    <dgm:cxn modelId="{1213D1B2-4F8A-42D2-BD95-CF76F4F3FF0C}" type="presOf" srcId="{9624BC0E-A8BA-4343-BDF3-050D2559B4AB}" destId="{260E89CD-6CAC-4FAC-933F-23171E705AC0}" srcOrd="0" destOrd="0" presId="urn:microsoft.com/office/officeart/2018/5/layout/IconCircleLabelList"/>
    <dgm:cxn modelId="{C9937ACC-BEA2-415E-8848-E804C6C796BA}" type="presOf" srcId="{207B3044-095E-4A7F-841D-A87C2D76DF17}" destId="{42FA47A6-38E9-48D6-B1F6-C0E3FC48830E}" srcOrd="0" destOrd="0" presId="urn:microsoft.com/office/officeart/2018/5/layout/IconCircleLabelList"/>
    <dgm:cxn modelId="{26F030DB-E64F-4DA9-81BD-35F2669919F9}" type="presOf" srcId="{29FDF5B4-8A83-4DEC-A2A6-61B0E6CA02C7}" destId="{918EF925-1DB2-496F-A1D3-715E118A6E00}" srcOrd="0" destOrd="0" presId="urn:microsoft.com/office/officeart/2018/5/layout/IconCircleLabelList"/>
    <dgm:cxn modelId="{60C2B5E1-4FCB-4213-96F4-2F1ED1ADDB19}" srcId="{29FDF5B4-8A83-4DEC-A2A6-61B0E6CA02C7}" destId="{9624BC0E-A8BA-4343-BDF3-050D2559B4AB}" srcOrd="4" destOrd="0" parTransId="{48430041-7D6A-4F9B-A29D-2D33002856B6}" sibTransId="{1864ED0C-67C5-426A-AB54-ED07ECB0DEE1}"/>
    <dgm:cxn modelId="{361B90F8-D340-485E-8C21-6FACAA7097FA}" type="presOf" srcId="{E5C6D8C1-43DF-4F07-83AA-9C501DAC87E2}" destId="{26B2B333-C704-4ADF-9586-1A29B3518BD0}" srcOrd="0" destOrd="0" presId="urn:microsoft.com/office/officeart/2018/5/layout/IconCircleLabelList"/>
    <dgm:cxn modelId="{0DDFB0F8-F383-4E27-903C-12DDE4E330EE}" type="presOf" srcId="{A4112727-7149-4518-B125-7327D09FC161}" destId="{86F53A6A-DEB1-413A-A488-713B368CD001}" srcOrd="0" destOrd="0" presId="urn:microsoft.com/office/officeart/2018/5/layout/IconCircleLabelList"/>
    <dgm:cxn modelId="{1E05425E-F395-4567-ADA3-3F0BCC313EF5}" type="presParOf" srcId="{918EF925-1DB2-496F-A1D3-715E118A6E00}" destId="{37676771-4A15-47C2-A387-91E23E9C5488}" srcOrd="0" destOrd="0" presId="urn:microsoft.com/office/officeart/2018/5/layout/IconCircleLabelList"/>
    <dgm:cxn modelId="{BFEA0601-77DE-48B1-9F8C-6E3F78038C44}" type="presParOf" srcId="{37676771-4A15-47C2-A387-91E23E9C5488}" destId="{0F55C1BE-017D-46F2-9AA9-97F729D92324}" srcOrd="0" destOrd="0" presId="urn:microsoft.com/office/officeart/2018/5/layout/IconCircleLabelList"/>
    <dgm:cxn modelId="{ACBBC89A-9E9F-4D5D-8B63-63DBF6A32126}" type="presParOf" srcId="{37676771-4A15-47C2-A387-91E23E9C5488}" destId="{7C2BA940-7AF0-4139-AB5D-460BE3D656C7}" srcOrd="1" destOrd="0" presId="urn:microsoft.com/office/officeart/2018/5/layout/IconCircleLabelList"/>
    <dgm:cxn modelId="{E598F038-DB4A-4384-B388-0DF57FBC0162}" type="presParOf" srcId="{37676771-4A15-47C2-A387-91E23E9C5488}" destId="{69B5474C-B293-4A65-981F-FA162345FF5E}" srcOrd="2" destOrd="0" presId="urn:microsoft.com/office/officeart/2018/5/layout/IconCircleLabelList"/>
    <dgm:cxn modelId="{222DBAC3-3828-4014-ABC0-1252EB768865}" type="presParOf" srcId="{37676771-4A15-47C2-A387-91E23E9C5488}" destId="{86F53A6A-DEB1-413A-A488-713B368CD001}" srcOrd="3" destOrd="0" presId="urn:microsoft.com/office/officeart/2018/5/layout/IconCircleLabelList"/>
    <dgm:cxn modelId="{C6FF7BCB-017A-41D6-9DAE-CF8B5EFD62FF}" type="presParOf" srcId="{918EF925-1DB2-496F-A1D3-715E118A6E00}" destId="{2368D8CF-13B8-45B1-9504-56ACB5F7578F}" srcOrd="1" destOrd="0" presId="urn:microsoft.com/office/officeart/2018/5/layout/IconCircleLabelList"/>
    <dgm:cxn modelId="{52E3C2ED-FF12-4D7F-A869-4F9B112D0CBC}" type="presParOf" srcId="{918EF925-1DB2-496F-A1D3-715E118A6E00}" destId="{5E5A83A2-8B13-478B-9DB7-2AE4BE5C2937}" srcOrd="2" destOrd="0" presId="urn:microsoft.com/office/officeart/2018/5/layout/IconCircleLabelList"/>
    <dgm:cxn modelId="{77DF69DC-D3DC-4528-B746-832DA942F555}" type="presParOf" srcId="{5E5A83A2-8B13-478B-9DB7-2AE4BE5C2937}" destId="{EFF7E74A-1B83-47C1-A9B6-14634E029B5F}" srcOrd="0" destOrd="0" presId="urn:microsoft.com/office/officeart/2018/5/layout/IconCircleLabelList"/>
    <dgm:cxn modelId="{DB1117B5-F8C0-4ADB-BB4D-70E2963F2DB0}" type="presParOf" srcId="{5E5A83A2-8B13-478B-9DB7-2AE4BE5C2937}" destId="{7513B027-30F0-4301-87FC-AF7690F55EBC}" srcOrd="1" destOrd="0" presId="urn:microsoft.com/office/officeart/2018/5/layout/IconCircleLabelList"/>
    <dgm:cxn modelId="{8156C49D-D0B1-4542-B169-B72E4D6AD997}" type="presParOf" srcId="{5E5A83A2-8B13-478B-9DB7-2AE4BE5C2937}" destId="{30837E3A-0416-49AF-BB59-9F3216CE9C34}" srcOrd="2" destOrd="0" presId="urn:microsoft.com/office/officeart/2018/5/layout/IconCircleLabelList"/>
    <dgm:cxn modelId="{82F5CAF5-C7DB-4640-A81C-B64F9585075F}" type="presParOf" srcId="{5E5A83A2-8B13-478B-9DB7-2AE4BE5C2937}" destId="{26B2B333-C704-4ADF-9586-1A29B3518BD0}" srcOrd="3" destOrd="0" presId="urn:microsoft.com/office/officeart/2018/5/layout/IconCircleLabelList"/>
    <dgm:cxn modelId="{81E900C9-66C1-42DC-BCF4-35904FCAE9A2}" type="presParOf" srcId="{918EF925-1DB2-496F-A1D3-715E118A6E00}" destId="{E23172A7-13C7-4B3F-90F5-8ACAC5055B80}" srcOrd="3" destOrd="0" presId="urn:microsoft.com/office/officeart/2018/5/layout/IconCircleLabelList"/>
    <dgm:cxn modelId="{33AEED6B-A97C-42B2-8FE5-C86D8529EA3D}" type="presParOf" srcId="{918EF925-1DB2-496F-A1D3-715E118A6E00}" destId="{BC591EF9-7B69-4AA4-95B7-3E5FCD7B40D8}" srcOrd="4" destOrd="0" presId="urn:microsoft.com/office/officeart/2018/5/layout/IconCircleLabelList"/>
    <dgm:cxn modelId="{0704FA6A-3003-44DD-8642-D585CCFB7B8E}" type="presParOf" srcId="{BC591EF9-7B69-4AA4-95B7-3E5FCD7B40D8}" destId="{00F15951-7BBD-4D54-9381-FEFC3EAA76E7}" srcOrd="0" destOrd="0" presId="urn:microsoft.com/office/officeart/2018/5/layout/IconCircleLabelList"/>
    <dgm:cxn modelId="{4077C56B-C5F3-4405-A911-499769E7E8A8}" type="presParOf" srcId="{BC591EF9-7B69-4AA4-95B7-3E5FCD7B40D8}" destId="{35F8626E-536C-4173-8536-793BA5048C5E}" srcOrd="1" destOrd="0" presId="urn:microsoft.com/office/officeart/2018/5/layout/IconCircleLabelList"/>
    <dgm:cxn modelId="{3A99A628-8CF5-475A-BAAF-0551F2AF55CE}" type="presParOf" srcId="{BC591EF9-7B69-4AA4-95B7-3E5FCD7B40D8}" destId="{F57C42A2-03AB-423D-914B-F94395E8CC57}" srcOrd="2" destOrd="0" presId="urn:microsoft.com/office/officeart/2018/5/layout/IconCircleLabelList"/>
    <dgm:cxn modelId="{90CB2AA8-CD83-43D8-84EB-C755A10C997D}" type="presParOf" srcId="{BC591EF9-7B69-4AA4-95B7-3E5FCD7B40D8}" destId="{42FA47A6-38E9-48D6-B1F6-C0E3FC48830E}" srcOrd="3" destOrd="0" presId="urn:microsoft.com/office/officeart/2018/5/layout/IconCircleLabelList"/>
    <dgm:cxn modelId="{EF72DA7B-1122-4323-82AC-740988392965}" type="presParOf" srcId="{918EF925-1DB2-496F-A1D3-715E118A6E00}" destId="{70C70191-2818-4B5E-9592-EED9C583269C}" srcOrd="5" destOrd="0" presId="urn:microsoft.com/office/officeart/2018/5/layout/IconCircleLabelList"/>
    <dgm:cxn modelId="{2F73100E-A035-47DB-96EC-B8FE93A1D478}" type="presParOf" srcId="{918EF925-1DB2-496F-A1D3-715E118A6E00}" destId="{9BAD7BD5-ACCB-439B-946F-0D4FB34A1ABE}" srcOrd="6" destOrd="0" presId="urn:microsoft.com/office/officeart/2018/5/layout/IconCircleLabelList"/>
    <dgm:cxn modelId="{D2D351BD-A6C8-4DBB-BDA9-40E7397B3DDD}" type="presParOf" srcId="{9BAD7BD5-ACCB-439B-946F-0D4FB34A1ABE}" destId="{0DA51F17-1556-488C-9702-211AD0C02345}" srcOrd="0" destOrd="0" presId="urn:microsoft.com/office/officeart/2018/5/layout/IconCircleLabelList"/>
    <dgm:cxn modelId="{68FFD7E2-C197-4C31-A270-95607752B83D}" type="presParOf" srcId="{9BAD7BD5-ACCB-439B-946F-0D4FB34A1ABE}" destId="{5EF05C23-17C2-46FD-8E89-6466B46A6C98}" srcOrd="1" destOrd="0" presId="urn:microsoft.com/office/officeart/2018/5/layout/IconCircleLabelList"/>
    <dgm:cxn modelId="{95FCC995-363A-43C4-BB93-E9E20C3072BC}" type="presParOf" srcId="{9BAD7BD5-ACCB-439B-946F-0D4FB34A1ABE}" destId="{04ADA078-098A-49C4-B66D-4190D180E466}" srcOrd="2" destOrd="0" presId="urn:microsoft.com/office/officeart/2018/5/layout/IconCircleLabelList"/>
    <dgm:cxn modelId="{3B5F6BD2-AD64-41E5-80FD-9F258D932189}" type="presParOf" srcId="{9BAD7BD5-ACCB-439B-946F-0D4FB34A1ABE}" destId="{D3F97C79-3794-4258-B298-3F6ABC57B7EF}" srcOrd="3" destOrd="0" presId="urn:microsoft.com/office/officeart/2018/5/layout/IconCircleLabelList"/>
    <dgm:cxn modelId="{6366BB1B-B8B0-4FBB-B809-925479261A77}" type="presParOf" srcId="{918EF925-1DB2-496F-A1D3-715E118A6E00}" destId="{5CE1D568-3967-4EF7-B5CC-478FEF853EF5}" srcOrd="7" destOrd="0" presId="urn:microsoft.com/office/officeart/2018/5/layout/IconCircleLabelList"/>
    <dgm:cxn modelId="{3163F711-7782-4EFD-9CC3-75F7E6EB4D52}" type="presParOf" srcId="{918EF925-1DB2-496F-A1D3-715E118A6E00}" destId="{86336272-7288-4E67-BA1F-EA65E41BFD94}" srcOrd="8" destOrd="0" presId="urn:microsoft.com/office/officeart/2018/5/layout/IconCircleLabelList"/>
    <dgm:cxn modelId="{B69DAE46-0112-489D-AA47-7D57FFE903E2}" type="presParOf" srcId="{86336272-7288-4E67-BA1F-EA65E41BFD94}" destId="{9FCFEBD9-4B09-473A-A7E4-E13DAFB3D257}" srcOrd="0" destOrd="0" presId="urn:microsoft.com/office/officeart/2018/5/layout/IconCircleLabelList"/>
    <dgm:cxn modelId="{353C178F-BFE4-4AB8-917A-731E14D48BE7}" type="presParOf" srcId="{86336272-7288-4E67-BA1F-EA65E41BFD94}" destId="{96219B1A-B5D0-47D1-82B1-968392E42EE9}" srcOrd="1" destOrd="0" presId="urn:microsoft.com/office/officeart/2018/5/layout/IconCircleLabelList"/>
    <dgm:cxn modelId="{697B1488-153B-433E-841A-370EDF50CCB5}" type="presParOf" srcId="{86336272-7288-4E67-BA1F-EA65E41BFD94}" destId="{B4EB412C-2D48-488B-AEAB-30A36AB8A2C9}" srcOrd="2" destOrd="0" presId="urn:microsoft.com/office/officeart/2018/5/layout/IconCircleLabelList"/>
    <dgm:cxn modelId="{17EC2FF7-80DD-4521-A155-F9FBFE5F4405}" type="presParOf" srcId="{86336272-7288-4E67-BA1F-EA65E41BFD94}" destId="{260E89CD-6CAC-4FAC-933F-23171E705AC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5FF0BA-5E14-4884-BAE7-84E3B483BF35}"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EAE0522E-A606-4C3F-996F-0140D935566C}">
      <dgm:prSet/>
      <dgm:spPr/>
      <dgm:t>
        <a:bodyPr/>
        <a:lstStyle/>
        <a:p>
          <a:pPr>
            <a:defRPr b="1"/>
          </a:pPr>
          <a:r>
            <a:rPr lang="en-US"/>
            <a:t>Demonstration</a:t>
          </a:r>
        </a:p>
      </dgm:t>
    </dgm:pt>
    <dgm:pt modelId="{61E00390-A81D-42AE-A367-3895BE205743}" type="parTrans" cxnId="{8F7BC372-947A-4131-A637-EECAF7D90FFF}">
      <dgm:prSet/>
      <dgm:spPr/>
      <dgm:t>
        <a:bodyPr/>
        <a:lstStyle/>
        <a:p>
          <a:endParaRPr lang="en-US"/>
        </a:p>
      </dgm:t>
    </dgm:pt>
    <dgm:pt modelId="{372AB485-AD15-4748-88AB-B8C4FD0667A2}" type="sibTrans" cxnId="{8F7BC372-947A-4131-A637-EECAF7D90FFF}">
      <dgm:prSet/>
      <dgm:spPr/>
      <dgm:t>
        <a:bodyPr/>
        <a:lstStyle/>
        <a:p>
          <a:endParaRPr lang="en-US"/>
        </a:p>
      </dgm:t>
    </dgm:pt>
    <dgm:pt modelId="{E82DAB71-5206-4E68-95DC-23B3741C667E}">
      <dgm:prSet/>
      <dgm:spPr/>
      <dgm:t>
        <a:bodyPr/>
        <a:lstStyle/>
        <a:p>
          <a:pPr>
            <a:defRPr b="1"/>
          </a:pPr>
          <a:r>
            <a:rPr lang="en-US"/>
            <a:t>Lab Experiences</a:t>
          </a:r>
        </a:p>
      </dgm:t>
    </dgm:pt>
    <dgm:pt modelId="{560D75DB-DE76-4D56-880B-057AA5DD8E23}" type="parTrans" cxnId="{96FD9DBA-6582-42CA-B496-9BF590D4A834}">
      <dgm:prSet/>
      <dgm:spPr/>
      <dgm:t>
        <a:bodyPr/>
        <a:lstStyle/>
        <a:p>
          <a:endParaRPr lang="en-US"/>
        </a:p>
      </dgm:t>
    </dgm:pt>
    <dgm:pt modelId="{478419A6-A5DA-4638-8D40-0C1ECF2179F3}" type="sibTrans" cxnId="{96FD9DBA-6582-42CA-B496-9BF590D4A834}">
      <dgm:prSet/>
      <dgm:spPr/>
      <dgm:t>
        <a:bodyPr/>
        <a:lstStyle/>
        <a:p>
          <a:endParaRPr lang="en-US"/>
        </a:p>
      </dgm:t>
    </dgm:pt>
    <dgm:pt modelId="{8F4804D5-DB7C-4B75-B1B8-3D08C4E4C078}">
      <dgm:prSet/>
      <dgm:spPr/>
      <dgm:t>
        <a:bodyPr/>
        <a:lstStyle/>
        <a:p>
          <a:pPr>
            <a:defRPr b="1"/>
          </a:pPr>
          <a:r>
            <a:rPr lang="en-US"/>
            <a:t>Video Clips</a:t>
          </a:r>
        </a:p>
      </dgm:t>
    </dgm:pt>
    <dgm:pt modelId="{3843EEA5-F5D5-42E7-98C4-B21C081D7C6C}" type="parTrans" cxnId="{BDC19DDA-2C23-4D4B-BF85-61B5E102D7D9}">
      <dgm:prSet/>
      <dgm:spPr/>
      <dgm:t>
        <a:bodyPr/>
        <a:lstStyle/>
        <a:p>
          <a:endParaRPr lang="en-US"/>
        </a:p>
      </dgm:t>
    </dgm:pt>
    <dgm:pt modelId="{C37E43CD-3C12-4D23-9B3B-C26DDA194DE8}" type="sibTrans" cxnId="{BDC19DDA-2C23-4D4B-BF85-61B5E102D7D9}">
      <dgm:prSet/>
      <dgm:spPr/>
      <dgm:t>
        <a:bodyPr/>
        <a:lstStyle/>
        <a:p>
          <a:endParaRPr lang="en-US"/>
        </a:p>
      </dgm:t>
    </dgm:pt>
    <dgm:pt modelId="{D05864B7-F240-4626-9007-FD5F0A0FC2FC}">
      <dgm:prSet/>
      <dgm:spPr/>
      <dgm:t>
        <a:bodyPr/>
        <a:lstStyle/>
        <a:p>
          <a:pPr>
            <a:defRPr b="1"/>
          </a:pPr>
          <a:r>
            <a:rPr lang="en-US"/>
            <a:t>Short Readings</a:t>
          </a:r>
        </a:p>
      </dgm:t>
    </dgm:pt>
    <dgm:pt modelId="{3D5632B3-C258-4A29-9C0F-EB2BD5A2C449}" type="parTrans" cxnId="{21B095B7-4234-406C-A5C1-3A2451F9274A}">
      <dgm:prSet/>
      <dgm:spPr/>
      <dgm:t>
        <a:bodyPr/>
        <a:lstStyle/>
        <a:p>
          <a:endParaRPr lang="en-US"/>
        </a:p>
      </dgm:t>
    </dgm:pt>
    <dgm:pt modelId="{9891D93E-A88F-442B-8029-97745023BE64}" type="sibTrans" cxnId="{21B095B7-4234-406C-A5C1-3A2451F9274A}">
      <dgm:prSet/>
      <dgm:spPr/>
      <dgm:t>
        <a:bodyPr/>
        <a:lstStyle/>
        <a:p>
          <a:endParaRPr lang="en-US"/>
        </a:p>
      </dgm:t>
    </dgm:pt>
    <dgm:pt modelId="{AB582649-95A4-4667-9D69-3AF85303411E}">
      <dgm:prSet/>
      <dgm:spPr/>
      <dgm:t>
        <a:bodyPr/>
        <a:lstStyle/>
        <a:p>
          <a:pPr>
            <a:defRPr b="1"/>
          </a:pPr>
          <a:r>
            <a:rPr lang="en-US"/>
            <a:t>Data</a:t>
          </a:r>
        </a:p>
      </dgm:t>
    </dgm:pt>
    <dgm:pt modelId="{BC3B8737-9DEF-4218-A6AB-98ED1E036CC7}" type="parTrans" cxnId="{5F580B67-7F90-409E-AA68-CB8E846A46CC}">
      <dgm:prSet/>
      <dgm:spPr/>
      <dgm:t>
        <a:bodyPr/>
        <a:lstStyle/>
        <a:p>
          <a:endParaRPr lang="en-US"/>
        </a:p>
      </dgm:t>
    </dgm:pt>
    <dgm:pt modelId="{30C2DCCB-7D5D-48ED-914D-9A824E448E19}" type="sibTrans" cxnId="{5F580B67-7F90-409E-AA68-CB8E846A46CC}">
      <dgm:prSet/>
      <dgm:spPr/>
      <dgm:t>
        <a:bodyPr/>
        <a:lstStyle/>
        <a:p>
          <a:endParaRPr lang="en-US"/>
        </a:p>
      </dgm:t>
    </dgm:pt>
    <dgm:pt modelId="{4ECE08DF-94D1-4E3B-A7A9-DF176ABD8634}">
      <dgm:prSet/>
      <dgm:spPr/>
      <dgm:t>
        <a:bodyPr/>
        <a:lstStyle/>
        <a:p>
          <a:r>
            <a:rPr lang="en-US"/>
            <a:t>Graphs, charts, anecdotes</a:t>
          </a:r>
        </a:p>
      </dgm:t>
    </dgm:pt>
    <dgm:pt modelId="{FF5B5C01-4D9D-4D46-B9C7-19C69D49338F}" type="parTrans" cxnId="{40501A0A-4BDC-45C0-8AD3-180F3CA3FD32}">
      <dgm:prSet/>
      <dgm:spPr/>
      <dgm:t>
        <a:bodyPr/>
        <a:lstStyle/>
        <a:p>
          <a:endParaRPr lang="en-US"/>
        </a:p>
      </dgm:t>
    </dgm:pt>
    <dgm:pt modelId="{EAF19DD7-773C-4BAD-A364-7FFA17A1B5CC}" type="sibTrans" cxnId="{40501A0A-4BDC-45C0-8AD3-180F3CA3FD32}">
      <dgm:prSet/>
      <dgm:spPr/>
      <dgm:t>
        <a:bodyPr/>
        <a:lstStyle/>
        <a:p>
          <a:endParaRPr lang="en-US"/>
        </a:p>
      </dgm:t>
    </dgm:pt>
    <dgm:pt modelId="{9F30B2DE-E3EA-4F18-AC97-06B94467A566}">
      <dgm:prSet/>
      <dgm:spPr/>
      <dgm:t>
        <a:bodyPr/>
        <a:lstStyle/>
        <a:p>
          <a:pPr>
            <a:defRPr b="1"/>
          </a:pPr>
          <a:r>
            <a:rPr lang="en-US"/>
            <a:t>Pictures</a:t>
          </a:r>
        </a:p>
      </dgm:t>
    </dgm:pt>
    <dgm:pt modelId="{26B881B4-658F-4A1B-8522-36BC33081CE1}" type="parTrans" cxnId="{B5AD6145-7C01-4492-8E94-C4CAE1058CE1}">
      <dgm:prSet/>
      <dgm:spPr/>
      <dgm:t>
        <a:bodyPr/>
        <a:lstStyle/>
        <a:p>
          <a:endParaRPr lang="en-US"/>
        </a:p>
      </dgm:t>
    </dgm:pt>
    <dgm:pt modelId="{A83E6B20-B28F-46EE-9138-BB90AD1E649A}" type="sibTrans" cxnId="{B5AD6145-7C01-4492-8E94-C4CAE1058CE1}">
      <dgm:prSet/>
      <dgm:spPr/>
      <dgm:t>
        <a:bodyPr/>
        <a:lstStyle/>
        <a:p>
          <a:endParaRPr lang="en-US"/>
        </a:p>
      </dgm:t>
    </dgm:pt>
    <dgm:pt modelId="{A31B5B21-789E-49CA-9D6E-CC6F87CFED6E}">
      <dgm:prSet/>
      <dgm:spPr/>
      <dgm:t>
        <a:bodyPr/>
        <a:lstStyle/>
        <a:p>
          <a:pPr>
            <a:defRPr b="1"/>
          </a:pPr>
          <a:r>
            <a:rPr lang="en-US"/>
            <a:t>Sorting Activities</a:t>
          </a:r>
        </a:p>
      </dgm:t>
    </dgm:pt>
    <dgm:pt modelId="{975CACA5-B969-4C53-8473-611DD2E96138}" type="parTrans" cxnId="{28EF8E86-F18F-481B-AA1C-1EED12CB484E}">
      <dgm:prSet/>
      <dgm:spPr/>
      <dgm:t>
        <a:bodyPr/>
        <a:lstStyle/>
        <a:p>
          <a:endParaRPr lang="en-US"/>
        </a:p>
      </dgm:t>
    </dgm:pt>
    <dgm:pt modelId="{4BAB15DF-21D5-43D5-80C5-A514253FB572}" type="sibTrans" cxnId="{28EF8E86-F18F-481B-AA1C-1EED12CB484E}">
      <dgm:prSet/>
      <dgm:spPr/>
      <dgm:t>
        <a:bodyPr/>
        <a:lstStyle/>
        <a:p>
          <a:endParaRPr lang="en-US"/>
        </a:p>
      </dgm:t>
    </dgm:pt>
    <dgm:pt modelId="{86A33173-66E6-4D8D-BA7C-FDE5A10962CA}" type="pres">
      <dgm:prSet presAssocID="{675FF0BA-5E14-4884-BAE7-84E3B483BF35}" presName="root" presStyleCnt="0">
        <dgm:presLayoutVars>
          <dgm:dir/>
          <dgm:resizeHandles val="exact"/>
        </dgm:presLayoutVars>
      </dgm:prSet>
      <dgm:spPr/>
    </dgm:pt>
    <dgm:pt modelId="{C87D89AC-1DC2-475F-88BA-84E68772A056}" type="pres">
      <dgm:prSet presAssocID="{EAE0522E-A606-4C3F-996F-0140D935566C}" presName="compNode" presStyleCnt="0"/>
      <dgm:spPr/>
    </dgm:pt>
    <dgm:pt modelId="{B9105DD1-78A2-4F8F-B7DB-77034FC3520B}" type="pres">
      <dgm:prSet presAssocID="{EAE0522E-A606-4C3F-996F-0140D935566C}"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6A81E5B6-BD2B-440C-8EFA-008F4EA8CEF8}" type="pres">
      <dgm:prSet presAssocID="{EAE0522E-A606-4C3F-996F-0140D935566C}" presName="iconSpace" presStyleCnt="0"/>
      <dgm:spPr/>
    </dgm:pt>
    <dgm:pt modelId="{68ADD47B-D579-46EF-8550-E2ADA90BFAE8}" type="pres">
      <dgm:prSet presAssocID="{EAE0522E-A606-4C3F-996F-0140D935566C}" presName="parTx" presStyleLbl="revTx" presStyleIdx="0" presStyleCnt="14">
        <dgm:presLayoutVars>
          <dgm:chMax val="0"/>
          <dgm:chPref val="0"/>
        </dgm:presLayoutVars>
      </dgm:prSet>
      <dgm:spPr/>
    </dgm:pt>
    <dgm:pt modelId="{42005E36-8684-4F8D-A6F8-82AC0CE5C6A1}" type="pres">
      <dgm:prSet presAssocID="{EAE0522E-A606-4C3F-996F-0140D935566C}" presName="txSpace" presStyleCnt="0"/>
      <dgm:spPr/>
    </dgm:pt>
    <dgm:pt modelId="{F5D29D9B-3B51-468D-8DAF-AEC4C11F1D6D}" type="pres">
      <dgm:prSet presAssocID="{EAE0522E-A606-4C3F-996F-0140D935566C}" presName="desTx" presStyleLbl="revTx" presStyleIdx="1" presStyleCnt="14">
        <dgm:presLayoutVars/>
      </dgm:prSet>
      <dgm:spPr/>
    </dgm:pt>
    <dgm:pt modelId="{6BAD957E-A874-425F-8FBB-A02B6F4BCA88}" type="pres">
      <dgm:prSet presAssocID="{372AB485-AD15-4748-88AB-B8C4FD0667A2}" presName="sibTrans" presStyleCnt="0"/>
      <dgm:spPr/>
    </dgm:pt>
    <dgm:pt modelId="{AF8FFE65-F50F-45DD-8D05-2CFD4FA2D1AB}" type="pres">
      <dgm:prSet presAssocID="{E82DAB71-5206-4E68-95DC-23B3741C667E}" presName="compNode" presStyleCnt="0"/>
      <dgm:spPr/>
    </dgm:pt>
    <dgm:pt modelId="{0D714398-064F-4F1F-993C-BB4E3E6D5575}" type="pres">
      <dgm:prSet presAssocID="{E82DAB71-5206-4E68-95DC-23B3741C667E}"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sk"/>
        </a:ext>
      </dgm:extLst>
    </dgm:pt>
    <dgm:pt modelId="{EC11E764-C4C9-4EF0-944D-7540AB7E5D66}" type="pres">
      <dgm:prSet presAssocID="{E82DAB71-5206-4E68-95DC-23B3741C667E}" presName="iconSpace" presStyleCnt="0"/>
      <dgm:spPr/>
    </dgm:pt>
    <dgm:pt modelId="{6EAB090F-6F66-470A-A461-E7F2EEC4BF31}" type="pres">
      <dgm:prSet presAssocID="{E82DAB71-5206-4E68-95DC-23B3741C667E}" presName="parTx" presStyleLbl="revTx" presStyleIdx="2" presStyleCnt="14">
        <dgm:presLayoutVars>
          <dgm:chMax val="0"/>
          <dgm:chPref val="0"/>
        </dgm:presLayoutVars>
      </dgm:prSet>
      <dgm:spPr/>
    </dgm:pt>
    <dgm:pt modelId="{5759700D-9D65-4A1A-AB32-C9C8910C0DCE}" type="pres">
      <dgm:prSet presAssocID="{E82DAB71-5206-4E68-95DC-23B3741C667E}" presName="txSpace" presStyleCnt="0"/>
      <dgm:spPr/>
    </dgm:pt>
    <dgm:pt modelId="{87635ADC-8E45-4CDB-BC25-6934356827BF}" type="pres">
      <dgm:prSet presAssocID="{E82DAB71-5206-4E68-95DC-23B3741C667E}" presName="desTx" presStyleLbl="revTx" presStyleIdx="3" presStyleCnt="14">
        <dgm:presLayoutVars/>
      </dgm:prSet>
      <dgm:spPr/>
    </dgm:pt>
    <dgm:pt modelId="{3A6FA4A0-68ED-44A7-9B1D-D99E8F3DEE2C}" type="pres">
      <dgm:prSet presAssocID="{478419A6-A5DA-4638-8D40-0C1ECF2179F3}" presName="sibTrans" presStyleCnt="0"/>
      <dgm:spPr/>
    </dgm:pt>
    <dgm:pt modelId="{A4609B93-D612-4CCB-9D8F-F08EF3C456BC}" type="pres">
      <dgm:prSet presAssocID="{8F4804D5-DB7C-4B75-B1B8-3D08C4E4C078}" presName="compNode" presStyleCnt="0"/>
      <dgm:spPr/>
    </dgm:pt>
    <dgm:pt modelId="{51891896-D9B5-42EB-B7AF-7B299E34360B}" type="pres">
      <dgm:prSet presAssocID="{8F4804D5-DB7C-4B75-B1B8-3D08C4E4C07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deo camera"/>
        </a:ext>
      </dgm:extLst>
    </dgm:pt>
    <dgm:pt modelId="{6A9FB99B-E48E-4587-BBAB-B0254140B12D}" type="pres">
      <dgm:prSet presAssocID="{8F4804D5-DB7C-4B75-B1B8-3D08C4E4C078}" presName="iconSpace" presStyleCnt="0"/>
      <dgm:spPr/>
    </dgm:pt>
    <dgm:pt modelId="{C12CCC3B-D391-46B5-B4D8-F5903AD1064B}" type="pres">
      <dgm:prSet presAssocID="{8F4804D5-DB7C-4B75-B1B8-3D08C4E4C078}" presName="parTx" presStyleLbl="revTx" presStyleIdx="4" presStyleCnt="14">
        <dgm:presLayoutVars>
          <dgm:chMax val="0"/>
          <dgm:chPref val="0"/>
        </dgm:presLayoutVars>
      </dgm:prSet>
      <dgm:spPr/>
    </dgm:pt>
    <dgm:pt modelId="{AA8E2066-0C10-48E5-9BCC-435F607014F6}" type="pres">
      <dgm:prSet presAssocID="{8F4804D5-DB7C-4B75-B1B8-3D08C4E4C078}" presName="txSpace" presStyleCnt="0"/>
      <dgm:spPr/>
    </dgm:pt>
    <dgm:pt modelId="{4F53AA2E-6BD4-4979-9D2C-5332ED8A2247}" type="pres">
      <dgm:prSet presAssocID="{8F4804D5-DB7C-4B75-B1B8-3D08C4E4C078}" presName="desTx" presStyleLbl="revTx" presStyleIdx="5" presStyleCnt="14">
        <dgm:presLayoutVars/>
      </dgm:prSet>
      <dgm:spPr/>
    </dgm:pt>
    <dgm:pt modelId="{DE628AF0-48A1-46F1-8746-A64941B82504}" type="pres">
      <dgm:prSet presAssocID="{C37E43CD-3C12-4D23-9B3B-C26DDA194DE8}" presName="sibTrans" presStyleCnt="0"/>
      <dgm:spPr/>
    </dgm:pt>
    <dgm:pt modelId="{3C612CC4-087F-4DFF-BCC6-A17415486FD8}" type="pres">
      <dgm:prSet presAssocID="{D05864B7-F240-4626-9007-FD5F0A0FC2FC}" presName="compNode" presStyleCnt="0"/>
      <dgm:spPr/>
    </dgm:pt>
    <dgm:pt modelId="{3BEECB43-7CBB-4F10-8C1E-0DBB7FE04D28}" type="pres">
      <dgm:prSet presAssocID="{D05864B7-F240-4626-9007-FD5F0A0FC2FC}"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A30A5DF4-EEF4-4D37-B6B0-ED7DC497D383}" type="pres">
      <dgm:prSet presAssocID="{D05864B7-F240-4626-9007-FD5F0A0FC2FC}" presName="iconSpace" presStyleCnt="0"/>
      <dgm:spPr/>
    </dgm:pt>
    <dgm:pt modelId="{F17915FA-0252-4CE0-8E3E-1C13DCE3C010}" type="pres">
      <dgm:prSet presAssocID="{D05864B7-F240-4626-9007-FD5F0A0FC2FC}" presName="parTx" presStyleLbl="revTx" presStyleIdx="6" presStyleCnt="14">
        <dgm:presLayoutVars>
          <dgm:chMax val="0"/>
          <dgm:chPref val="0"/>
        </dgm:presLayoutVars>
      </dgm:prSet>
      <dgm:spPr/>
    </dgm:pt>
    <dgm:pt modelId="{3FB1C713-53BC-4442-85CB-3E42639D5D49}" type="pres">
      <dgm:prSet presAssocID="{D05864B7-F240-4626-9007-FD5F0A0FC2FC}" presName="txSpace" presStyleCnt="0"/>
      <dgm:spPr/>
    </dgm:pt>
    <dgm:pt modelId="{35606812-46B1-49DC-91CC-E4AD7D80C297}" type="pres">
      <dgm:prSet presAssocID="{D05864B7-F240-4626-9007-FD5F0A0FC2FC}" presName="desTx" presStyleLbl="revTx" presStyleIdx="7" presStyleCnt="14">
        <dgm:presLayoutVars/>
      </dgm:prSet>
      <dgm:spPr/>
    </dgm:pt>
    <dgm:pt modelId="{2AA58EFA-4FA2-4CFF-97B6-D8EE355E239F}" type="pres">
      <dgm:prSet presAssocID="{9891D93E-A88F-442B-8029-97745023BE64}" presName="sibTrans" presStyleCnt="0"/>
      <dgm:spPr/>
    </dgm:pt>
    <dgm:pt modelId="{78FC095B-D583-4868-9CE6-F69DE0713AAD}" type="pres">
      <dgm:prSet presAssocID="{AB582649-95A4-4667-9D69-3AF85303411E}" presName="compNode" presStyleCnt="0"/>
      <dgm:spPr/>
    </dgm:pt>
    <dgm:pt modelId="{9FCC36C4-936B-4B68-BE04-0B3A32A69B09}" type="pres">
      <dgm:prSet presAssocID="{AB582649-95A4-4667-9D69-3AF85303411E}"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 chart"/>
        </a:ext>
      </dgm:extLst>
    </dgm:pt>
    <dgm:pt modelId="{12D612F5-FDD5-4FB7-A26F-E31706E22FA6}" type="pres">
      <dgm:prSet presAssocID="{AB582649-95A4-4667-9D69-3AF85303411E}" presName="iconSpace" presStyleCnt="0"/>
      <dgm:spPr/>
    </dgm:pt>
    <dgm:pt modelId="{EE1AAD2D-021A-4C67-85B7-CE1F423E495C}" type="pres">
      <dgm:prSet presAssocID="{AB582649-95A4-4667-9D69-3AF85303411E}" presName="parTx" presStyleLbl="revTx" presStyleIdx="8" presStyleCnt="14">
        <dgm:presLayoutVars>
          <dgm:chMax val="0"/>
          <dgm:chPref val="0"/>
        </dgm:presLayoutVars>
      </dgm:prSet>
      <dgm:spPr/>
    </dgm:pt>
    <dgm:pt modelId="{3AABBF4A-8855-4CD4-ADAD-19FBD86F326A}" type="pres">
      <dgm:prSet presAssocID="{AB582649-95A4-4667-9D69-3AF85303411E}" presName="txSpace" presStyleCnt="0"/>
      <dgm:spPr/>
    </dgm:pt>
    <dgm:pt modelId="{3BD6A3A9-B988-434F-9D4F-44ECBB5DD295}" type="pres">
      <dgm:prSet presAssocID="{AB582649-95A4-4667-9D69-3AF85303411E}" presName="desTx" presStyleLbl="revTx" presStyleIdx="9" presStyleCnt="14">
        <dgm:presLayoutVars/>
      </dgm:prSet>
      <dgm:spPr/>
    </dgm:pt>
    <dgm:pt modelId="{5F43A33D-DFAA-4AB7-A9A8-6394F6CF6467}" type="pres">
      <dgm:prSet presAssocID="{30C2DCCB-7D5D-48ED-914D-9A824E448E19}" presName="sibTrans" presStyleCnt="0"/>
      <dgm:spPr/>
    </dgm:pt>
    <dgm:pt modelId="{F86D0C13-BF30-46AE-A54F-9B3361A0FCAB}" type="pres">
      <dgm:prSet presAssocID="{9F30B2DE-E3EA-4F18-AC97-06B94467A566}" presName="compNode" presStyleCnt="0"/>
      <dgm:spPr/>
    </dgm:pt>
    <dgm:pt modelId="{1208B9C8-1963-4B09-8747-85D597E8595E}" type="pres">
      <dgm:prSet presAssocID="{9F30B2DE-E3EA-4F18-AC97-06B94467A56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Images"/>
        </a:ext>
      </dgm:extLst>
    </dgm:pt>
    <dgm:pt modelId="{9CE313FD-E699-43B0-9102-69D8E5BA8BAF}" type="pres">
      <dgm:prSet presAssocID="{9F30B2DE-E3EA-4F18-AC97-06B94467A566}" presName="iconSpace" presStyleCnt="0"/>
      <dgm:spPr/>
    </dgm:pt>
    <dgm:pt modelId="{54E8D2B2-4D00-4D73-8A25-56B5383EFEC0}" type="pres">
      <dgm:prSet presAssocID="{9F30B2DE-E3EA-4F18-AC97-06B94467A566}" presName="parTx" presStyleLbl="revTx" presStyleIdx="10" presStyleCnt="14">
        <dgm:presLayoutVars>
          <dgm:chMax val="0"/>
          <dgm:chPref val="0"/>
        </dgm:presLayoutVars>
      </dgm:prSet>
      <dgm:spPr/>
    </dgm:pt>
    <dgm:pt modelId="{90F20140-A9E1-4CCC-99DC-AF2E624A58BD}" type="pres">
      <dgm:prSet presAssocID="{9F30B2DE-E3EA-4F18-AC97-06B94467A566}" presName="txSpace" presStyleCnt="0"/>
      <dgm:spPr/>
    </dgm:pt>
    <dgm:pt modelId="{1009D5AF-105C-4AC2-8720-7013BECBD377}" type="pres">
      <dgm:prSet presAssocID="{9F30B2DE-E3EA-4F18-AC97-06B94467A566}" presName="desTx" presStyleLbl="revTx" presStyleIdx="11" presStyleCnt="14">
        <dgm:presLayoutVars/>
      </dgm:prSet>
      <dgm:spPr/>
    </dgm:pt>
    <dgm:pt modelId="{708A5EDD-811B-4146-89C8-21E9B0273EF8}" type="pres">
      <dgm:prSet presAssocID="{A83E6B20-B28F-46EE-9138-BB90AD1E649A}" presName="sibTrans" presStyleCnt="0"/>
      <dgm:spPr/>
    </dgm:pt>
    <dgm:pt modelId="{E9EBBD6B-764C-4725-8E21-620323A6FED4}" type="pres">
      <dgm:prSet presAssocID="{A31B5B21-789E-49CA-9D6E-CC6F87CFED6E}" presName="compNode" presStyleCnt="0"/>
      <dgm:spPr/>
    </dgm:pt>
    <dgm:pt modelId="{43562949-4E48-416E-B9DE-BB8D2BA08A39}" type="pres">
      <dgm:prSet presAssocID="{A31B5B21-789E-49CA-9D6E-CC6F87CFED6E}"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eckmark"/>
        </a:ext>
      </dgm:extLst>
    </dgm:pt>
    <dgm:pt modelId="{B52D98C5-5F07-4B36-98D6-5BEAA6CD2384}" type="pres">
      <dgm:prSet presAssocID="{A31B5B21-789E-49CA-9D6E-CC6F87CFED6E}" presName="iconSpace" presStyleCnt="0"/>
      <dgm:spPr/>
    </dgm:pt>
    <dgm:pt modelId="{894B06A3-6D8A-450F-B3E3-8C69491DA304}" type="pres">
      <dgm:prSet presAssocID="{A31B5B21-789E-49CA-9D6E-CC6F87CFED6E}" presName="parTx" presStyleLbl="revTx" presStyleIdx="12" presStyleCnt="14">
        <dgm:presLayoutVars>
          <dgm:chMax val="0"/>
          <dgm:chPref val="0"/>
        </dgm:presLayoutVars>
      </dgm:prSet>
      <dgm:spPr/>
    </dgm:pt>
    <dgm:pt modelId="{C0806A37-C48A-476B-85C8-5CC37D1A99DD}" type="pres">
      <dgm:prSet presAssocID="{A31B5B21-789E-49CA-9D6E-CC6F87CFED6E}" presName="txSpace" presStyleCnt="0"/>
      <dgm:spPr/>
    </dgm:pt>
    <dgm:pt modelId="{7A69D703-080A-453B-939B-0FF841FE5BAF}" type="pres">
      <dgm:prSet presAssocID="{A31B5B21-789E-49CA-9D6E-CC6F87CFED6E}" presName="desTx" presStyleLbl="revTx" presStyleIdx="13" presStyleCnt="14">
        <dgm:presLayoutVars/>
      </dgm:prSet>
      <dgm:spPr/>
    </dgm:pt>
  </dgm:ptLst>
  <dgm:cxnLst>
    <dgm:cxn modelId="{40501A0A-4BDC-45C0-8AD3-180F3CA3FD32}" srcId="{AB582649-95A4-4667-9D69-3AF85303411E}" destId="{4ECE08DF-94D1-4E3B-A7A9-DF176ABD8634}" srcOrd="0" destOrd="0" parTransId="{FF5B5C01-4D9D-4D46-B9C7-19C69D49338F}" sibTransId="{EAF19DD7-773C-4BAD-A364-7FFA17A1B5CC}"/>
    <dgm:cxn modelId="{FA5D8919-7F2F-42B9-B387-4A8714D1067D}" type="presOf" srcId="{D05864B7-F240-4626-9007-FD5F0A0FC2FC}" destId="{F17915FA-0252-4CE0-8E3E-1C13DCE3C010}" srcOrd="0" destOrd="0" presId="urn:microsoft.com/office/officeart/2018/5/layout/CenteredIconLabelDescriptionList"/>
    <dgm:cxn modelId="{2C8A841A-2A1C-43F0-9800-460876AD8097}" type="presOf" srcId="{E82DAB71-5206-4E68-95DC-23B3741C667E}" destId="{6EAB090F-6F66-470A-A461-E7F2EEC4BF31}" srcOrd="0" destOrd="0" presId="urn:microsoft.com/office/officeart/2018/5/layout/CenteredIconLabelDescriptionList"/>
    <dgm:cxn modelId="{DC565926-EDBF-4417-B3BD-6C4026F47BE0}" type="presOf" srcId="{EAE0522E-A606-4C3F-996F-0140D935566C}" destId="{68ADD47B-D579-46EF-8550-E2ADA90BFAE8}" srcOrd="0" destOrd="0" presId="urn:microsoft.com/office/officeart/2018/5/layout/CenteredIconLabelDescriptionList"/>
    <dgm:cxn modelId="{B5AD6145-7C01-4492-8E94-C4CAE1058CE1}" srcId="{675FF0BA-5E14-4884-BAE7-84E3B483BF35}" destId="{9F30B2DE-E3EA-4F18-AC97-06B94467A566}" srcOrd="5" destOrd="0" parTransId="{26B881B4-658F-4A1B-8522-36BC33081CE1}" sibTransId="{A83E6B20-B28F-46EE-9138-BB90AD1E649A}"/>
    <dgm:cxn modelId="{5F580B67-7F90-409E-AA68-CB8E846A46CC}" srcId="{675FF0BA-5E14-4884-BAE7-84E3B483BF35}" destId="{AB582649-95A4-4667-9D69-3AF85303411E}" srcOrd="4" destOrd="0" parTransId="{BC3B8737-9DEF-4218-A6AB-98ED1E036CC7}" sibTransId="{30C2DCCB-7D5D-48ED-914D-9A824E448E19}"/>
    <dgm:cxn modelId="{8F7BC372-947A-4131-A637-EECAF7D90FFF}" srcId="{675FF0BA-5E14-4884-BAE7-84E3B483BF35}" destId="{EAE0522E-A606-4C3F-996F-0140D935566C}" srcOrd="0" destOrd="0" parTransId="{61E00390-A81D-42AE-A367-3895BE205743}" sibTransId="{372AB485-AD15-4748-88AB-B8C4FD0667A2}"/>
    <dgm:cxn modelId="{41B4CD52-1654-4F3A-8D50-F2C040B16AF0}" type="presOf" srcId="{9F30B2DE-E3EA-4F18-AC97-06B94467A566}" destId="{54E8D2B2-4D00-4D73-8A25-56B5383EFEC0}" srcOrd="0" destOrd="0" presId="urn:microsoft.com/office/officeart/2018/5/layout/CenteredIconLabelDescriptionList"/>
    <dgm:cxn modelId="{9415D55A-0E24-44E1-B4F5-422FF0A6ABF7}" type="presOf" srcId="{AB582649-95A4-4667-9D69-3AF85303411E}" destId="{EE1AAD2D-021A-4C67-85B7-CE1F423E495C}" srcOrd="0" destOrd="0" presId="urn:microsoft.com/office/officeart/2018/5/layout/CenteredIconLabelDescriptionList"/>
    <dgm:cxn modelId="{28EF8E86-F18F-481B-AA1C-1EED12CB484E}" srcId="{675FF0BA-5E14-4884-BAE7-84E3B483BF35}" destId="{A31B5B21-789E-49CA-9D6E-CC6F87CFED6E}" srcOrd="6" destOrd="0" parTransId="{975CACA5-B969-4C53-8473-611DD2E96138}" sibTransId="{4BAB15DF-21D5-43D5-80C5-A514253FB572}"/>
    <dgm:cxn modelId="{2F71AD96-4051-4BCD-A9EC-66C474240C91}" type="presOf" srcId="{675FF0BA-5E14-4884-BAE7-84E3B483BF35}" destId="{86A33173-66E6-4D8D-BA7C-FDE5A10962CA}" srcOrd="0" destOrd="0" presId="urn:microsoft.com/office/officeart/2018/5/layout/CenteredIconLabelDescriptionList"/>
    <dgm:cxn modelId="{B017029B-AABD-4E84-946F-7C1C9E7A8E6E}" type="presOf" srcId="{4ECE08DF-94D1-4E3B-A7A9-DF176ABD8634}" destId="{3BD6A3A9-B988-434F-9D4F-44ECBB5DD295}" srcOrd="0" destOrd="0" presId="urn:microsoft.com/office/officeart/2018/5/layout/CenteredIconLabelDescriptionList"/>
    <dgm:cxn modelId="{EAA980A2-51E8-40D6-8CB8-127D84FD9C68}" type="presOf" srcId="{A31B5B21-789E-49CA-9D6E-CC6F87CFED6E}" destId="{894B06A3-6D8A-450F-B3E3-8C69491DA304}" srcOrd="0" destOrd="0" presId="urn:microsoft.com/office/officeart/2018/5/layout/CenteredIconLabelDescriptionList"/>
    <dgm:cxn modelId="{21B095B7-4234-406C-A5C1-3A2451F9274A}" srcId="{675FF0BA-5E14-4884-BAE7-84E3B483BF35}" destId="{D05864B7-F240-4626-9007-FD5F0A0FC2FC}" srcOrd="3" destOrd="0" parTransId="{3D5632B3-C258-4A29-9C0F-EB2BD5A2C449}" sibTransId="{9891D93E-A88F-442B-8029-97745023BE64}"/>
    <dgm:cxn modelId="{96FD9DBA-6582-42CA-B496-9BF590D4A834}" srcId="{675FF0BA-5E14-4884-BAE7-84E3B483BF35}" destId="{E82DAB71-5206-4E68-95DC-23B3741C667E}" srcOrd="1" destOrd="0" parTransId="{560D75DB-DE76-4D56-880B-057AA5DD8E23}" sibTransId="{478419A6-A5DA-4638-8D40-0C1ECF2179F3}"/>
    <dgm:cxn modelId="{BDC19DDA-2C23-4D4B-BF85-61B5E102D7D9}" srcId="{675FF0BA-5E14-4884-BAE7-84E3B483BF35}" destId="{8F4804D5-DB7C-4B75-B1B8-3D08C4E4C078}" srcOrd="2" destOrd="0" parTransId="{3843EEA5-F5D5-42E7-98C4-B21C081D7C6C}" sibTransId="{C37E43CD-3C12-4D23-9B3B-C26DDA194DE8}"/>
    <dgm:cxn modelId="{4E722ADF-FD72-49FF-9978-5606362E7B7E}" type="presOf" srcId="{8F4804D5-DB7C-4B75-B1B8-3D08C4E4C078}" destId="{C12CCC3B-D391-46B5-B4D8-F5903AD1064B}" srcOrd="0" destOrd="0" presId="urn:microsoft.com/office/officeart/2018/5/layout/CenteredIconLabelDescriptionList"/>
    <dgm:cxn modelId="{369ABFAC-DA44-47B9-8364-DA0E36C66E3B}" type="presParOf" srcId="{86A33173-66E6-4D8D-BA7C-FDE5A10962CA}" destId="{C87D89AC-1DC2-475F-88BA-84E68772A056}" srcOrd="0" destOrd="0" presId="urn:microsoft.com/office/officeart/2018/5/layout/CenteredIconLabelDescriptionList"/>
    <dgm:cxn modelId="{960C44D6-9698-4725-AE50-F715F1CB27C7}" type="presParOf" srcId="{C87D89AC-1DC2-475F-88BA-84E68772A056}" destId="{B9105DD1-78A2-4F8F-B7DB-77034FC3520B}" srcOrd="0" destOrd="0" presId="urn:microsoft.com/office/officeart/2018/5/layout/CenteredIconLabelDescriptionList"/>
    <dgm:cxn modelId="{D8754D0C-A842-49D8-9A0A-2DF12762F48A}" type="presParOf" srcId="{C87D89AC-1DC2-475F-88BA-84E68772A056}" destId="{6A81E5B6-BD2B-440C-8EFA-008F4EA8CEF8}" srcOrd="1" destOrd="0" presId="urn:microsoft.com/office/officeart/2018/5/layout/CenteredIconLabelDescriptionList"/>
    <dgm:cxn modelId="{1401B6D1-5700-4646-A4A7-F3981618FD26}" type="presParOf" srcId="{C87D89AC-1DC2-475F-88BA-84E68772A056}" destId="{68ADD47B-D579-46EF-8550-E2ADA90BFAE8}" srcOrd="2" destOrd="0" presId="urn:microsoft.com/office/officeart/2018/5/layout/CenteredIconLabelDescriptionList"/>
    <dgm:cxn modelId="{74AB7C25-B809-465A-B012-E1D9436DCBC5}" type="presParOf" srcId="{C87D89AC-1DC2-475F-88BA-84E68772A056}" destId="{42005E36-8684-4F8D-A6F8-82AC0CE5C6A1}" srcOrd="3" destOrd="0" presId="urn:microsoft.com/office/officeart/2018/5/layout/CenteredIconLabelDescriptionList"/>
    <dgm:cxn modelId="{8FF7C255-1F7F-473E-859A-F5FB6EDB10FF}" type="presParOf" srcId="{C87D89AC-1DC2-475F-88BA-84E68772A056}" destId="{F5D29D9B-3B51-468D-8DAF-AEC4C11F1D6D}" srcOrd="4" destOrd="0" presId="urn:microsoft.com/office/officeart/2018/5/layout/CenteredIconLabelDescriptionList"/>
    <dgm:cxn modelId="{FC8A7941-7F34-4211-984C-DA243140586D}" type="presParOf" srcId="{86A33173-66E6-4D8D-BA7C-FDE5A10962CA}" destId="{6BAD957E-A874-425F-8FBB-A02B6F4BCA88}" srcOrd="1" destOrd="0" presId="urn:microsoft.com/office/officeart/2018/5/layout/CenteredIconLabelDescriptionList"/>
    <dgm:cxn modelId="{11E146E2-F15B-46A8-92D5-1A5EE9F4E90F}" type="presParOf" srcId="{86A33173-66E6-4D8D-BA7C-FDE5A10962CA}" destId="{AF8FFE65-F50F-45DD-8D05-2CFD4FA2D1AB}" srcOrd="2" destOrd="0" presId="urn:microsoft.com/office/officeart/2018/5/layout/CenteredIconLabelDescriptionList"/>
    <dgm:cxn modelId="{79556266-83EC-4F63-9041-9441C3BD50D6}" type="presParOf" srcId="{AF8FFE65-F50F-45DD-8D05-2CFD4FA2D1AB}" destId="{0D714398-064F-4F1F-993C-BB4E3E6D5575}" srcOrd="0" destOrd="0" presId="urn:microsoft.com/office/officeart/2018/5/layout/CenteredIconLabelDescriptionList"/>
    <dgm:cxn modelId="{E5A3FA1E-0BD8-4365-B8F5-91D81CAC2F35}" type="presParOf" srcId="{AF8FFE65-F50F-45DD-8D05-2CFD4FA2D1AB}" destId="{EC11E764-C4C9-4EF0-944D-7540AB7E5D66}" srcOrd="1" destOrd="0" presId="urn:microsoft.com/office/officeart/2018/5/layout/CenteredIconLabelDescriptionList"/>
    <dgm:cxn modelId="{871D673F-23D7-4B33-8632-4864C6129379}" type="presParOf" srcId="{AF8FFE65-F50F-45DD-8D05-2CFD4FA2D1AB}" destId="{6EAB090F-6F66-470A-A461-E7F2EEC4BF31}" srcOrd="2" destOrd="0" presId="urn:microsoft.com/office/officeart/2018/5/layout/CenteredIconLabelDescriptionList"/>
    <dgm:cxn modelId="{9B7B4279-0D4A-47AC-935A-C3C37B4F69EC}" type="presParOf" srcId="{AF8FFE65-F50F-45DD-8D05-2CFD4FA2D1AB}" destId="{5759700D-9D65-4A1A-AB32-C9C8910C0DCE}" srcOrd="3" destOrd="0" presId="urn:microsoft.com/office/officeart/2018/5/layout/CenteredIconLabelDescriptionList"/>
    <dgm:cxn modelId="{B687529D-7CDC-456B-A01C-D7E289427559}" type="presParOf" srcId="{AF8FFE65-F50F-45DD-8D05-2CFD4FA2D1AB}" destId="{87635ADC-8E45-4CDB-BC25-6934356827BF}" srcOrd="4" destOrd="0" presId="urn:microsoft.com/office/officeart/2018/5/layout/CenteredIconLabelDescriptionList"/>
    <dgm:cxn modelId="{906AD40E-C14F-4048-86F3-29202ADB81A4}" type="presParOf" srcId="{86A33173-66E6-4D8D-BA7C-FDE5A10962CA}" destId="{3A6FA4A0-68ED-44A7-9B1D-D99E8F3DEE2C}" srcOrd="3" destOrd="0" presId="urn:microsoft.com/office/officeart/2018/5/layout/CenteredIconLabelDescriptionList"/>
    <dgm:cxn modelId="{5E234513-9255-4B43-B25E-DD3205C757AA}" type="presParOf" srcId="{86A33173-66E6-4D8D-BA7C-FDE5A10962CA}" destId="{A4609B93-D612-4CCB-9D8F-F08EF3C456BC}" srcOrd="4" destOrd="0" presId="urn:microsoft.com/office/officeart/2018/5/layout/CenteredIconLabelDescriptionList"/>
    <dgm:cxn modelId="{7E38CF3A-CB3B-4550-A734-A8EA67D96FB9}" type="presParOf" srcId="{A4609B93-D612-4CCB-9D8F-F08EF3C456BC}" destId="{51891896-D9B5-42EB-B7AF-7B299E34360B}" srcOrd="0" destOrd="0" presId="urn:microsoft.com/office/officeart/2018/5/layout/CenteredIconLabelDescriptionList"/>
    <dgm:cxn modelId="{EA58031B-E65A-48BB-993A-6D45767C8211}" type="presParOf" srcId="{A4609B93-D612-4CCB-9D8F-F08EF3C456BC}" destId="{6A9FB99B-E48E-4587-BBAB-B0254140B12D}" srcOrd="1" destOrd="0" presId="urn:microsoft.com/office/officeart/2018/5/layout/CenteredIconLabelDescriptionList"/>
    <dgm:cxn modelId="{6709375B-32B3-4D89-9F73-EBD6A41C51A1}" type="presParOf" srcId="{A4609B93-D612-4CCB-9D8F-F08EF3C456BC}" destId="{C12CCC3B-D391-46B5-B4D8-F5903AD1064B}" srcOrd="2" destOrd="0" presId="urn:microsoft.com/office/officeart/2018/5/layout/CenteredIconLabelDescriptionList"/>
    <dgm:cxn modelId="{C656E31C-EB4D-4C8C-ABEE-075E2F7F8448}" type="presParOf" srcId="{A4609B93-D612-4CCB-9D8F-F08EF3C456BC}" destId="{AA8E2066-0C10-48E5-9BCC-435F607014F6}" srcOrd="3" destOrd="0" presId="urn:microsoft.com/office/officeart/2018/5/layout/CenteredIconLabelDescriptionList"/>
    <dgm:cxn modelId="{C0D889C1-1C89-463B-8913-3DE970E0284B}" type="presParOf" srcId="{A4609B93-D612-4CCB-9D8F-F08EF3C456BC}" destId="{4F53AA2E-6BD4-4979-9D2C-5332ED8A2247}" srcOrd="4" destOrd="0" presId="urn:microsoft.com/office/officeart/2018/5/layout/CenteredIconLabelDescriptionList"/>
    <dgm:cxn modelId="{627B5AB8-B045-4A36-8F75-F15B8B8D1156}" type="presParOf" srcId="{86A33173-66E6-4D8D-BA7C-FDE5A10962CA}" destId="{DE628AF0-48A1-46F1-8746-A64941B82504}" srcOrd="5" destOrd="0" presId="urn:microsoft.com/office/officeart/2018/5/layout/CenteredIconLabelDescriptionList"/>
    <dgm:cxn modelId="{448058FF-A331-42A6-B7F5-F7EB29C7068A}" type="presParOf" srcId="{86A33173-66E6-4D8D-BA7C-FDE5A10962CA}" destId="{3C612CC4-087F-4DFF-BCC6-A17415486FD8}" srcOrd="6" destOrd="0" presId="urn:microsoft.com/office/officeart/2018/5/layout/CenteredIconLabelDescriptionList"/>
    <dgm:cxn modelId="{06BC8150-358D-4092-B05D-A4ADB5F43921}" type="presParOf" srcId="{3C612CC4-087F-4DFF-BCC6-A17415486FD8}" destId="{3BEECB43-7CBB-4F10-8C1E-0DBB7FE04D28}" srcOrd="0" destOrd="0" presId="urn:microsoft.com/office/officeart/2018/5/layout/CenteredIconLabelDescriptionList"/>
    <dgm:cxn modelId="{CD29A94F-F095-4190-8B55-40D2686B8E4B}" type="presParOf" srcId="{3C612CC4-087F-4DFF-BCC6-A17415486FD8}" destId="{A30A5DF4-EEF4-4D37-B6B0-ED7DC497D383}" srcOrd="1" destOrd="0" presId="urn:microsoft.com/office/officeart/2018/5/layout/CenteredIconLabelDescriptionList"/>
    <dgm:cxn modelId="{D8E9220C-1552-4036-9899-5CB0ECDCF963}" type="presParOf" srcId="{3C612CC4-087F-4DFF-BCC6-A17415486FD8}" destId="{F17915FA-0252-4CE0-8E3E-1C13DCE3C010}" srcOrd="2" destOrd="0" presId="urn:microsoft.com/office/officeart/2018/5/layout/CenteredIconLabelDescriptionList"/>
    <dgm:cxn modelId="{F2428ED0-C037-477D-9AC7-1862233F1007}" type="presParOf" srcId="{3C612CC4-087F-4DFF-BCC6-A17415486FD8}" destId="{3FB1C713-53BC-4442-85CB-3E42639D5D49}" srcOrd="3" destOrd="0" presId="urn:microsoft.com/office/officeart/2018/5/layout/CenteredIconLabelDescriptionList"/>
    <dgm:cxn modelId="{6735F602-25A7-4985-A462-C55DF937A9EF}" type="presParOf" srcId="{3C612CC4-087F-4DFF-BCC6-A17415486FD8}" destId="{35606812-46B1-49DC-91CC-E4AD7D80C297}" srcOrd="4" destOrd="0" presId="urn:microsoft.com/office/officeart/2018/5/layout/CenteredIconLabelDescriptionList"/>
    <dgm:cxn modelId="{4B0286AB-05B2-4339-BE0B-2A128DDF9C3A}" type="presParOf" srcId="{86A33173-66E6-4D8D-BA7C-FDE5A10962CA}" destId="{2AA58EFA-4FA2-4CFF-97B6-D8EE355E239F}" srcOrd="7" destOrd="0" presId="urn:microsoft.com/office/officeart/2018/5/layout/CenteredIconLabelDescriptionList"/>
    <dgm:cxn modelId="{08D8767D-598E-4823-A5C7-EC985A6596DD}" type="presParOf" srcId="{86A33173-66E6-4D8D-BA7C-FDE5A10962CA}" destId="{78FC095B-D583-4868-9CE6-F69DE0713AAD}" srcOrd="8" destOrd="0" presId="urn:microsoft.com/office/officeart/2018/5/layout/CenteredIconLabelDescriptionList"/>
    <dgm:cxn modelId="{316EC415-DB6F-4F60-A311-26B0D655E044}" type="presParOf" srcId="{78FC095B-D583-4868-9CE6-F69DE0713AAD}" destId="{9FCC36C4-936B-4B68-BE04-0B3A32A69B09}" srcOrd="0" destOrd="0" presId="urn:microsoft.com/office/officeart/2018/5/layout/CenteredIconLabelDescriptionList"/>
    <dgm:cxn modelId="{5A36D77C-3218-4439-AD01-C2E3B0FE9478}" type="presParOf" srcId="{78FC095B-D583-4868-9CE6-F69DE0713AAD}" destId="{12D612F5-FDD5-4FB7-A26F-E31706E22FA6}" srcOrd="1" destOrd="0" presId="urn:microsoft.com/office/officeart/2018/5/layout/CenteredIconLabelDescriptionList"/>
    <dgm:cxn modelId="{3A881802-33F8-4E97-92FA-C79E0F0DD09A}" type="presParOf" srcId="{78FC095B-D583-4868-9CE6-F69DE0713AAD}" destId="{EE1AAD2D-021A-4C67-85B7-CE1F423E495C}" srcOrd="2" destOrd="0" presId="urn:microsoft.com/office/officeart/2018/5/layout/CenteredIconLabelDescriptionList"/>
    <dgm:cxn modelId="{F72B9357-CB4F-4CE7-AA06-876C85709BE6}" type="presParOf" srcId="{78FC095B-D583-4868-9CE6-F69DE0713AAD}" destId="{3AABBF4A-8855-4CD4-ADAD-19FBD86F326A}" srcOrd="3" destOrd="0" presId="urn:microsoft.com/office/officeart/2018/5/layout/CenteredIconLabelDescriptionList"/>
    <dgm:cxn modelId="{1C8C1AE8-EBC0-4DE2-8E64-44BAFC19B6F9}" type="presParOf" srcId="{78FC095B-D583-4868-9CE6-F69DE0713AAD}" destId="{3BD6A3A9-B988-434F-9D4F-44ECBB5DD295}" srcOrd="4" destOrd="0" presId="urn:microsoft.com/office/officeart/2018/5/layout/CenteredIconLabelDescriptionList"/>
    <dgm:cxn modelId="{F9AC363A-2CAC-4DBB-9718-81010DA2ADBE}" type="presParOf" srcId="{86A33173-66E6-4D8D-BA7C-FDE5A10962CA}" destId="{5F43A33D-DFAA-4AB7-A9A8-6394F6CF6467}" srcOrd="9" destOrd="0" presId="urn:microsoft.com/office/officeart/2018/5/layout/CenteredIconLabelDescriptionList"/>
    <dgm:cxn modelId="{EE098685-835B-46C3-9414-8B73327A0C76}" type="presParOf" srcId="{86A33173-66E6-4D8D-BA7C-FDE5A10962CA}" destId="{F86D0C13-BF30-46AE-A54F-9B3361A0FCAB}" srcOrd="10" destOrd="0" presId="urn:microsoft.com/office/officeart/2018/5/layout/CenteredIconLabelDescriptionList"/>
    <dgm:cxn modelId="{813B0178-7C2E-40B2-961F-3787C735B4A8}" type="presParOf" srcId="{F86D0C13-BF30-46AE-A54F-9B3361A0FCAB}" destId="{1208B9C8-1963-4B09-8747-85D597E8595E}" srcOrd="0" destOrd="0" presId="urn:microsoft.com/office/officeart/2018/5/layout/CenteredIconLabelDescriptionList"/>
    <dgm:cxn modelId="{AE3BC2DA-7DFF-4052-8352-251EED6B8765}" type="presParOf" srcId="{F86D0C13-BF30-46AE-A54F-9B3361A0FCAB}" destId="{9CE313FD-E699-43B0-9102-69D8E5BA8BAF}" srcOrd="1" destOrd="0" presId="urn:microsoft.com/office/officeart/2018/5/layout/CenteredIconLabelDescriptionList"/>
    <dgm:cxn modelId="{884957CF-A40F-4BD9-85CD-066587399EFF}" type="presParOf" srcId="{F86D0C13-BF30-46AE-A54F-9B3361A0FCAB}" destId="{54E8D2B2-4D00-4D73-8A25-56B5383EFEC0}" srcOrd="2" destOrd="0" presId="urn:microsoft.com/office/officeart/2018/5/layout/CenteredIconLabelDescriptionList"/>
    <dgm:cxn modelId="{89DAD9E1-9CF2-4EBD-8522-B4128458D956}" type="presParOf" srcId="{F86D0C13-BF30-46AE-A54F-9B3361A0FCAB}" destId="{90F20140-A9E1-4CCC-99DC-AF2E624A58BD}" srcOrd="3" destOrd="0" presId="urn:microsoft.com/office/officeart/2018/5/layout/CenteredIconLabelDescriptionList"/>
    <dgm:cxn modelId="{6B28DFBA-75BF-42A5-94EB-F51164A922B4}" type="presParOf" srcId="{F86D0C13-BF30-46AE-A54F-9B3361A0FCAB}" destId="{1009D5AF-105C-4AC2-8720-7013BECBD377}" srcOrd="4" destOrd="0" presId="urn:microsoft.com/office/officeart/2018/5/layout/CenteredIconLabelDescriptionList"/>
    <dgm:cxn modelId="{AACFFEB9-416C-42A7-A2CD-D5073355C2E1}" type="presParOf" srcId="{86A33173-66E6-4D8D-BA7C-FDE5A10962CA}" destId="{708A5EDD-811B-4146-89C8-21E9B0273EF8}" srcOrd="11" destOrd="0" presId="urn:microsoft.com/office/officeart/2018/5/layout/CenteredIconLabelDescriptionList"/>
    <dgm:cxn modelId="{4E4C9070-7A93-406D-80F7-A6AA93FE4B21}" type="presParOf" srcId="{86A33173-66E6-4D8D-BA7C-FDE5A10962CA}" destId="{E9EBBD6B-764C-4725-8E21-620323A6FED4}" srcOrd="12" destOrd="0" presId="urn:microsoft.com/office/officeart/2018/5/layout/CenteredIconLabelDescriptionList"/>
    <dgm:cxn modelId="{69D05165-512F-45E0-9A1B-F85396F60663}" type="presParOf" srcId="{E9EBBD6B-764C-4725-8E21-620323A6FED4}" destId="{43562949-4E48-416E-B9DE-BB8D2BA08A39}" srcOrd="0" destOrd="0" presId="urn:microsoft.com/office/officeart/2018/5/layout/CenteredIconLabelDescriptionList"/>
    <dgm:cxn modelId="{1FFCE03F-EBF7-4F42-9D58-44E9CEA3E3A2}" type="presParOf" srcId="{E9EBBD6B-764C-4725-8E21-620323A6FED4}" destId="{B52D98C5-5F07-4B36-98D6-5BEAA6CD2384}" srcOrd="1" destOrd="0" presId="urn:microsoft.com/office/officeart/2018/5/layout/CenteredIconLabelDescriptionList"/>
    <dgm:cxn modelId="{341AE8CD-2774-428B-8202-00B40FAE2F85}" type="presParOf" srcId="{E9EBBD6B-764C-4725-8E21-620323A6FED4}" destId="{894B06A3-6D8A-450F-B3E3-8C69491DA304}" srcOrd="2" destOrd="0" presId="urn:microsoft.com/office/officeart/2018/5/layout/CenteredIconLabelDescriptionList"/>
    <dgm:cxn modelId="{32D0A92F-868B-4EAF-8242-DD6541FBC004}" type="presParOf" srcId="{E9EBBD6B-764C-4725-8E21-620323A6FED4}" destId="{C0806A37-C48A-476B-85C8-5CC37D1A99DD}" srcOrd="3" destOrd="0" presId="urn:microsoft.com/office/officeart/2018/5/layout/CenteredIconLabelDescriptionList"/>
    <dgm:cxn modelId="{38571F1C-7C6B-49A2-81F7-0C7282479279}" type="presParOf" srcId="{E9EBBD6B-764C-4725-8E21-620323A6FED4}" destId="{7A69D703-080A-453B-939B-0FF841FE5BA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23CD2D-9D26-4A59-86B0-020E8ED3D30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CE2EF7-2E42-4549-B7C2-82031E56E9F7}">
      <dgm:prSet custT="1"/>
      <dgm:spPr/>
      <dgm:t>
        <a:bodyPr/>
        <a:lstStyle/>
        <a:p>
          <a:r>
            <a:rPr lang="en-US" sz="3200"/>
            <a:t>Where do put phenomena?</a:t>
          </a:r>
        </a:p>
      </dgm:t>
    </dgm:pt>
    <dgm:pt modelId="{CC30FE6D-B9D6-48E0-B4E8-8D2FAE95944F}" type="parTrans" cxnId="{D0918178-C072-4747-8D43-256A7E9DCFF9}">
      <dgm:prSet/>
      <dgm:spPr/>
      <dgm:t>
        <a:bodyPr/>
        <a:lstStyle/>
        <a:p>
          <a:endParaRPr lang="en-US"/>
        </a:p>
      </dgm:t>
    </dgm:pt>
    <dgm:pt modelId="{305328C5-1C79-4497-9A87-FEC092DB0EF0}" type="sibTrans" cxnId="{D0918178-C072-4747-8D43-256A7E9DCFF9}">
      <dgm:prSet/>
      <dgm:spPr/>
      <dgm:t>
        <a:bodyPr/>
        <a:lstStyle/>
        <a:p>
          <a:endParaRPr lang="en-US"/>
        </a:p>
      </dgm:t>
    </dgm:pt>
    <dgm:pt modelId="{EE475F15-57F6-41EC-A975-ABB4B5751959}">
      <dgm:prSet custT="1"/>
      <dgm:spPr/>
      <dgm:t>
        <a:bodyPr/>
        <a:lstStyle/>
        <a:p>
          <a:r>
            <a:rPr lang="en-US" sz="2400"/>
            <a:t>What do we, as teacher, have to think about in order for these to be successful?</a:t>
          </a:r>
        </a:p>
      </dgm:t>
    </dgm:pt>
    <dgm:pt modelId="{ABA55989-1973-467A-B34D-DC3EF756FFF5}" type="parTrans" cxnId="{75A0BB9F-E370-4158-8309-3C26D38FE59C}">
      <dgm:prSet/>
      <dgm:spPr/>
      <dgm:t>
        <a:bodyPr/>
        <a:lstStyle/>
        <a:p>
          <a:endParaRPr lang="en-US"/>
        </a:p>
      </dgm:t>
    </dgm:pt>
    <dgm:pt modelId="{6E6C3473-1B18-434C-8D3B-2B3274455D36}" type="sibTrans" cxnId="{75A0BB9F-E370-4158-8309-3C26D38FE59C}">
      <dgm:prSet/>
      <dgm:spPr/>
      <dgm:t>
        <a:bodyPr/>
        <a:lstStyle/>
        <a:p>
          <a:endParaRPr lang="en-US"/>
        </a:p>
      </dgm:t>
    </dgm:pt>
    <dgm:pt modelId="{A64E02F7-E207-4C35-8CF0-74C82905B2F9}">
      <dgm:prSet/>
      <dgm:spPr/>
      <dgm:t>
        <a:bodyPr/>
        <a:lstStyle/>
        <a:p>
          <a:r>
            <a:rPr lang="en-US"/>
            <a:t>What questions do you ask to fuel student thinking?</a:t>
          </a:r>
        </a:p>
      </dgm:t>
    </dgm:pt>
    <dgm:pt modelId="{56B4BCC8-B239-4848-857A-388F2E748B19}" type="parTrans" cxnId="{11F1AC0E-71DC-4168-AD4A-A4E5E9A45083}">
      <dgm:prSet/>
      <dgm:spPr/>
      <dgm:t>
        <a:bodyPr/>
        <a:lstStyle/>
        <a:p>
          <a:endParaRPr lang="en-US"/>
        </a:p>
      </dgm:t>
    </dgm:pt>
    <dgm:pt modelId="{BD4E944A-AD7A-4166-A3F6-7F5300B53C2D}" type="sibTrans" cxnId="{11F1AC0E-71DC-4168-AD4A-A4E5E9A45083}">
      <dgm:prSet/>
      <dgm:spPr/>
      <dgm:t>
        <a:bodyPr/>
        <a:lstStyle/>
        <a:p>
          <a:endParaRPr lang="en-US"/>
        </a:p>
      </dgm:t>
    </dgm:pt>
    <dgm:pt modelId="{D245BF69-02E0-412B-B61C-3FDA0E38905E}" type="pres">
      <dgm:prSet presAssocID="{CB23CD2D-9D26-4A59-86B0-020E8ED3D309}" presName="root" presStyleCnt="0">
        <dgm:presLayoutVars>
          <dgm:dir/>
          <dgm:resizeHandles val="exact"/>
        </dgm:presLayoutVars>
      </dgm:prSet>
      <dgm:spPr/>
    </dgm:pt>
    <dgm:pt modelId="{C27A4A0A-85FD-45EE-A4B6-E1A7A859ACEE}" type="pres">
      <dgm:prSet presAssocID="{23CE2EF7-2E42-4549-B7C2-82031E56E9F7}" presName="compNode" presStyleCnt="0"/>
      <dgm:spPr/>
    </dgm:pt>
    <dgm:pt modelId="{94FC8F61-EA94-4AB7-B8FC-C67DACDA7788}" type="pres">
      <dgm:prSet presAssocID="{23CE2EF7-2E42-4549-B7C2-82031E56E9F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p with pin"/>
        </a:ext>
      </dgm:extLst>
    </dgm:pt>
    <dgm:pt modelId="{9DCF274E-EE6B-470B-B6E6-F688021008AC}" type="pres">
      <dgm:prSet presAssocID="{23CE2EF7-2E42-4549-B7C2-82031E56E9F7}" presName="spaceRect" presStyleCnt="0"/>
      <dgm:spPr/>
    </dgm:pt>
    <dgm:pt modelId="{C109878D-E142-4022-B10D-CD1B543648E0}" type="pres">
      <dgm:prSet presAssocID="{23CE2EF7-2E42-4549-B7C2-82031E56E9F7}" presName="textRect" presStyleLbl="revTx" presStyleIdx="0" presStyleCnt="3">
        <dgm:presLayoutVars>
          <dgm:chMax val="1"/>
          <dgm:chPref val="1"/>
        </dgm:presLayoutVars>
      </dgm:prSet>
      <dgm:spPr/>
    </dgm:pt>
    <dgm:pt modelId="{D66D8AC2-DA69-499B-8AA2-3430488384AD}" type="pres">
      <dgm:prSet presAssocID="{305328C5-1C79-4497-9A87-FEC092DB0EF0}" presName="sibTrans" presStyleCnt="0"/>
      <dgm:spPr/>
    </dgm:pt>
    <dgm:pt modelId="{12BF7631-ACAD-43E6-AF72-766760C4589A}" type="pres">
      <dgm:prSet presAssocID="{EE475F15-57F6-41EC-A975-ABB4B5751959}" presName="compNode" presStyleCnt="0"/>
      <dgm:spPr/>
    </dgm:pt>
    <dgm:pt modelId="{55CE79B3-B115-4ADE-A8AC-F586FF64D9AD}" type="pres">
      <dgm:prSet presAssocID="{EE475F15-57F6-41EC-A975-ABB4B57519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089EAE58-743A-41C1-B3A5-84F6E83DF38C}" type="pres">
      <dgm:prSet presAssocID="{EE475F15-57F6-41EC-A975-ABB4B5751959}" presName="spaceRect" presStyleCnt="0"/>
      <dgm:spPr/>
    </dgm:pt>
    <dgm:pt modelId="{0F35EB88-60ED-4879-A77E-78783189C83A}" type="pres">
      <dgm:prSet presAssocID="{EE475F15-57F6-41EC-A975-ABB4B5751959}" presName="textRect" presStyleLbl="revTx" presStyleIdx="1" presStyleCnt="3">
        <dgm:presLayoutVars>
          <dgm:chMax val="1"/>
          <dgm:chPref val="1"/>
        </dgm:presLayoutVars>
      </dgm:prSet>
      <dgm:spPr/>
    </dgm:pt>
    <dgm:pt modelId="{4800EB64-ED98-432D-B146-8D551AC4A2D8}" type="pres">
      <dgm:prSet presAssocID="{6E6C3473-1B18-434C-8D3B-2B3274455D36}" presName="sibTrans" presStyleCnt="0"/>
      <dgm:spPr/>
    </dgm:pt>
    <dgm:pt modelId="{0A951E6E-FA60-42D7-9440-33851EB4919D}" type="pres">
      <dgm:prSet presAssocID="{A64E02F7-E207-4C35-8CF0-74C82905B2F9}" presName="compNode" presStyleCnt="0"/>
      <dgm:spPr/>
    </dgm:pt>
    <dgm:pt modelId="{ACF813AF-7F67-4556-A965-871279D7F55D}" type="pres">
      <dgm:prSet presAssocID="{A64E02F7-E207-4C35-8CF0-74C82905B2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53915865-AB97-4F9A-8E67-3BAEC11795D6}" type="pres">
      <dgm:prSet presAssocID="{A64E02F7-E207-4C35-8CF0-74C82905B2F9}" presName="spaceRect" presStyleCnt="0"/>
      <dgm:spPr/>
    </dgm:pt>
    <dgm:pt modelId="{60CA7DB2-74FD-49E0-A70A-76D84EF86A47}" type="pres">
      <dgm:prSet presAssocID="{A64E02F7-E207-4C35-8CF0-74C82905B2F9}" presName="textRect" presStyleLbl="revTx" presStyleIdx="2" presStyleCnt="3">
        <dgm:presLayoutVars>
          <dgm:chMax val="1"/>
          <dgm:chPref val="1"/>
        </dgm:presLayoutVars>
      </dgm:prSet>
      <dgm:spPr/>
    </dgm:pt>
  </dgm:ptLst>
  <dgm:cxnLst>
    <dgm:cxn modelId="{11F1AC0E-71DC-4168-AD4A-A4E5E9A45083}" srcId="{CB23CD2D-9D26-4A59-86B0-020E8ED3D309}" destId="{A64E02F7-E207-4C35-8CF0-74C82905B2F9}" srcOrd="2" destOrd="0" parTransId="{56B4BCC8-B239-4848-857A-388F2E748B19}" sibTransId="{BD4E944A-AD7A-4166-A3F6-7F5300B53C2D}"/>
    <dgm:cxn modelId="{D0918178-C072-4747-8D43-256A7E9DCFF9}" srcId="{CB23CD2D-9D26-4A59-86B0-020E8ED3D309}" destId="{23CE2EF7-2E42-4549-B7C2-82031E56E9F7}" srcOrd="0" destOrd="0" parTransId="{CC30FE6D-B9D6-48E0-B4E8-8D2FAE95944F}" sibTransId="{305328C5-1C79-4497-9A87-FEC092DB0EF0}"/>
    <dgm:cxn modelId="{E371C092-C66C-46D0-98DF-0D781DA99DCD}" type="presOf" srcId="{EE475F15-57F6-41EC-A975-ABB4B5751959}" destId="{0F35EB88-60ED-4879-A77E-78783189C83A}" srcOrd="0" destOrd="0" presId="urn:microsoft.com/office/officeart/2018/2/layout/IconLabelList"/>
    <dgm:cxn modelId="{75A0BB9F-E370-4158-8309-3C26D38FE59C}" srcId="{CB23CD2D-9D26-4A59-86B0-020E8ED3D309}" destId="{EE475F15-57F6-41EC-A975-ABB4B5751959}" srcOrd="1" destOrd="0" parTransId="{ABA55989-1973-467A-B34D-DC3EF756FFF5}" sibTransId="{6E6C3473-1B18-434C-8D3B-2B3274455D36}"/>
    <dgm:cxn modelId="{E55F02A1-CA88-4E13-8E8C-0FC73AC55822}" type="presOf" srcId="{23CE2EF7-2E42-4549-B7C2-82031E56E9F7}" destId="{C109878D-E142-4022-B10D-CD1B543648E0}" srcOrd="0" destOrd="0" presId="urn:microsoft.com/office/officeart/2018/2/layout/IconLabelList"/>
    <dgm:cxn modelId="{7108CEA6-D5C2-4740-A5A8-0BB7697566BF}" type="presOf" srcId="{A64E02F7-E207-4C35-8CF0-74C82905B2F9}" destId="{60CA7DB2-74FD-49E0-A70A-76D84EF86A47}" srcOrd="0" destOrd="0" presId="urn:microsoft.com/office/officeart/2018/2/layout/IconLabelList"/>
    <dgm:cxn modelId="{73D4D6FE-AAA4-485B-BD21-36E09F67BDFD}" type="presOf" srcId="{CB23CD2D-9D26-4A59-86B0-020E8ED3D309}" destId="{D245BF69-02E0-412B-B61C-3FDA0E38905E}" srcOrd="0" destOrd="0" presId="urn:microsoft.com/office/officeart/2018/2/layout/IconLabelList"/>
    <dgm:cxn modelId="{0B55E40C-BFF6-41F6-9672-C378FD94D4D1}" type="presParOf" srcId="{D245BF69-02E0-412B-B61C-3FDA0E38905E}" destId="{C27A4A0A-85FD-45EE-A4B6-E1A7A859ACEE}" srcOrd="0" destOrd="0" presId="urn:microsoft.com/office/officeart/2018/2/layout/IconLabelList"/>
    <dgm:cxn modelId="{90BF4FD2-88D3-4F6D-9C49-134F026EFC49}" type="presParOf" srcId="{C27A4A0A-85FD-45EE-A4B6-E1A7A859ACEE}" destId="{94FC8F61-EA94-4AB7-B8FC-C67DACDA7788}" srcOrd="0" destOrd="0" presId="urn:microsoft.com/office/officeart/2018/2/layout/IconLabelList"/>
    <dgm:cxn modelId="{18347CEB-1E52-4D97-B8A7-69F227DEC0C9}" type="presParOf" srcId="{C27A4A0A-85FD-45EE-A4B6-E1A7A859ACEE}" destId="{9DCF274E-EE6B-470B-B6E6-F688021008AC}" srcOrd="1" destOrd="0" presId="urn:microsoft.com/office/officeart/2018/2/layout/IconLabelList"/>
    <dgm:cxn modelId="{3574AC41-2D9E-4B5B-8159-9FADD12A8896}" type="presParOf" srcId="{C27A4A0A-85FD-45EE-A4B6-E1A7A859ACEE}" destId="{C109878D-E142-4022-B10D-CD1B543648E0}" srcOrd="2" destOrd="0" presId="urn:microsoft.com/office/officeart/2018/2/layout/IconLabelList"/>
    <dgm:cxn modelId="{1021F5C0-DB74-49ED-8948-F951250A06D7}" type="presParOf" srcId="{D245BF69-02E0-412B-B61C-3FDA0E38905E}" destId="{D66D8AC2-DA69-499B-8AA2-3430488384AD}" srcOrd="1" destOrd="0" presId="urn:microsoft.com/office/officeart/2018/2/layout/IconLabelList"/>
    <dgm:cxn modelId="{F330F632-C500-46EB-B350-1B8B4E258989}" type="presParOf" srcId="{D245BF69-02E0-412B-B61C-3FDA0E38905E}" destId="{12BF7631-ACAD-43E6-AF72-766760C4589A}" srcOrd="2" destOrd="0" presId="urn:microsoft.com/office/officeart/2018/2/layout/IconLabelList"/>
    <dgm:cxn modelId="{FE8EE933-6D88-462B-89CF-79EA383E0A98}" type="presParOf" srcId="{12BF7631-ACAD-43E6-AF72-766760C4589A}" destId="{55CE79B3-B115-4ADE-A8AC-F586FF64D9AD}" srcOrd="0" destOrd="0" presId="urn:microsoft.com/office/officeart/2018/2/layout/IconLabelList"/>
    <dgm:cxn modelId="{1FD1CB39-73B7-476B-A9FF-A130B535E9FB}" type="presParOf" srcId="{12BF7631-ACAD-43E6-AF72-766760C4589A}" destId="{089EAE58-743A-41C1-B3A5-84F6E83DF38C}" srcOrd="1" destOrd="0" presId="urn:microsoft.com/office/officeart/2018/2/layout/IconLabelList"/>
    <dgm:cxn modelId="{4B1B4A99-0D49-4058-A00F-6DA119E60524}" type="presParOf" srcId="{12BF7631-ACAD-43E6-AF72-766760C4589A}" destId="{0F35EB88-60ED-4879-A77E-78783189C83A}" srcOrd="2" destOrd="0" presId="urn:microsoft.com/office/officeart/2018/2/layout/IconLabelList"/>
    <dgm:cxn modelId="{48BD6C43-9D13-4685-9971-67DF14F02859}" type="presParOf" srcId="{D245BF69-02E0-412B-B61C-3FDA0E38905E}" destId="{4800EB64-ED98-432D-B146-8D551AC4A2D8}" srcOrd="3" destOrd="0" presId="urn:microsoft.com/office/officeart/2018/2/layout/IconLabelList"/>
    <dgm:cxn modelId="{FF0421AB-0FF5-4A99-BF34-E1EEDBC27ACE}" type="presParOf" srcId="{D245BF69-02E0-412B-B61C-3FDA0E38905E}" destId="{0A951E6E-FA60-42D7-9440-33851EB4919D}" srcOrd="4" destOrd="0" presId="urn:microsoft.com/office/officeart/2018/2/layout/IconLabelList"/>
    <dgm:cxn modelId="{49A2A28B-2163-4B78-A515-E3D6767A50A6}" type="presParOf" srcId="{0A951E6E-FA60-42D7-9440-33851EB4919D}" destId="{ACF813AF-7F67-4556-A965-871279D7F55D}" srcOrd="0" destOrd="0" presId="urn:microsoft.com/office/officeart/2018/2/layout/IconLabelList"/>
    <dgm:cxn modelId="{6E245688-3C2E-450F-9D56-3DC8FAC42C23}" type="presParOf" srcId="{0A951E6E-FA60-42D7-9440-33851EB4919D}" destId="{53915865-AB97-4F9A-8E67-3BAEC11795D6}" srcOrd="1" destOrd="0" presId="urn:microsoft.com/office/officeart/2018/2/layout/IconLabelList"/>
    <dgm:cxn modelId="{1503850A-A337-4CE8-B49D-1DB54089E7B9}" type="presParOf" srcId="{0A951E6E-FA60-42D7-9440-33851EB4919D}" destId="{60CA7DB2-74FD-49E0-A70A-76D84EF86A47}"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AAE7EC-2824-45E8-BA5B-FB5EC13670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703AE55-9E64-4D9A-8628-BF7A09B3EEA4}">
      <dgm:prSet/>
      <dgm:spPr/>
      <dgm:t>
        <a:bodyPr/>
        <a:lstStyle/>
        <a:p>
          <a:r>
            <a:rPr lang="en-US"/>
            <a:t>Separate into PLC by grade level/content area.</a:t>
          </a:r>
        </a:p>
      </dgm:t>
    </dgm:pt>
    <dgm:pt modelId="{A2B4E603-FD1E-49F0-89B2-403865AFD5C2}" type="parTrans" cxnId="{7F78D003-9605-43B8-AC7B-193E7B01B4DA}">
      <dgm:prSet/>
      <dgm:spPr/>
      <dgm:t>
        <a:bodyPr/>
        <a:lstStyle/>
        <a:p>
          <a:endParaRPr lang="en-US"/>
        </a:p>
      </dgm:t>
    </dgm:pt>
    <dgm:pt modelId="{71C2403F-AE23-4A96-A42C-BCB4BDFE249E}" type="sibTrans" cxnId="{7F78D003-9605-43B8-AC7B-193E7B01B4DA}">
      <dgm:prSet/>
      <dgm:spPr/>
      <dgm:t>
        <a:bodyPr/>
        <a:lstStyle/>
        <a:p>
          <a:endParaRPr lang="en-US"/>
        </a:p>
      </dgm:t>
    </dgm:pt>
    <dgm:pt modelId="{3CAE598E-3146-42E5-A5CF-7E82F5E9F67F}">
      <dgm:prSet/>
      <dgm:spPr/>
      <dgm:t>
        <a:bodyPr/>
        <a:lstStyle/>
        <a:p>
          <a:r>
            <a:rPr lang="en-US"/>
            <a:t>Establish norms for work.</a:t>
          </a:r>
        </a:p>
      </dgm:t>
    </dgm:pt>
    <dgm:pt modelId="{06674070-B903-49C8-9613-47B81E0A6285}" type="parTrans" cxnId="{CE51ECF7-2B1B-43B1-8C19-41DEBC7E5265}">
      <dgm:prSet/>
      <dgm:spPr/>
      <dgm:t>
        <a:bodyPr/>
        <a:lstStyle/>
        <a:p>
          <a:endParaRPr lang="en-US"/>
        </a:p>
      </dgm:t>
    </dgm:pt>
    <dgm:pt modelId="{8F8CA520-4283-4DB9-88FE-E6C3ED35FFA3}" type="sibTrans" cxnId="{CE51ECF7-2B1B-43B1-8C19-41DEBC7E5265}">
      <dgm:prSet/>
      <dgm:spPr/>
      <dgm:t>
        <a:bodyPr/>
        <a:lstStyle/>
        <a:p>
          <a:endParaRPr lang="en-US"/>
        </a:p>
      </dgm:t>
    </dgm:pt>
    <dgm:pt modelId="{F4D194EA-E682-40AD-B60B-9D4E9768FDE4}">
      <dgm:prSet/>
      <dgm:spPr/>
      <dgm:t>
        <a:bodyPr/>
        <a:lstStyle/>
        <a:p>
          <a:r>
            <a:rPr lang="en-US"/>
            <a:t>Identify upcoming standards &amp; phenomenon.</a:t>
          </a:r>
        </a:p>
      </dgm:t>
    </dgm:pt>
    <dgm:pt modelId="{3A14ED76-2ED2-4BCE-952B-52543E0F002A}" type="parTrans" cxnId="{6C8178F5-5685-4D86-BCDC-D239E7F81FD1}">
      <dgm:prSet/>
      <dgm:spPr/>
      <dgm:t>
        <a:bodyPr/>
        <a:lstStyle/>
        <a:p>
          <a:endParaRPr lang="en-US"/>
        </a:p>
      </dgm:t>
    </dgm:pt>
    <dgm:pt modelId="{CA6B0920-90E0-4E17-A60A-ABC319DB5E57}" type="sibTrans" cxnId="{6C8178F5-5685-4D86-BCDC-D239E7F81FD1}">
      <dgm:prSet/>
      <dgm:spPr/>
      <dgm:t>
        <a:bodyPr/>
        <a:lstStyle/>
        <a:p>
          <a:endParaRPr lang="en-US"/>
        </a:p>
      </dgm:t>
    </dgm:pt>
    <dgm:pt modelId="{20073036-A932-4B82-BAC5-4EA87B9DAABF}">
      <dgm:prSet/>
      <dgm:spPr/>
      <dgm:t>
        <a:bodyPr/>
        <a:lstStyle/>
        <a:p>
          <a:r>
            <a:rPr lang="en-US"/>
            <a:t>Start to build Classroom Samples! Pair up or group how you'd like within the PLC – the more groups, the more classroom samples can be built to share out!</a:t>
          </a:r>
        </a:p>
      </dgm:t>
    </dgm:pt>
    <dgm:pt modelId="{62CDC15B-6DA8-4D0E-B612-20759CB7377E}" type="parTrans" cxnId="{B6070D77-D56E-4E6B-AC75-7E1DF0D52FD8}">
      <dgm:prSet/>
      <dgm:spPr/>
      <dgm:t>
        <a:bodyPr/>
        <a:lstStyle/>
        <a:p>
          <a:endParaRPr lang="en-US"/>
        </a:p>
      </dgm:t>
    </dgm:pt>
    <dgm:pt modelId="{30FCB364-75A0-44E1-AC92-CA14B1F9B98F}" type="sibTrans" cxnId="{B6070D77-D56E-4E6B-AC75-7E1DF0D52FD8}">
      <dgm:prSet/>
      <dgm:spPr/>
      <dgm:t>
        <a:bodyPr/>
        <a:lstStyle/>
        <a:p>
          <a:endParaRPr lang="en-US"/>
        </a:p>
      </dgm:t>
    </dgm:pt>
    <dgm:pt modelId="{34DD5DC4-A4A7-4215-B2EE-FE11E71CCDBE}" type="pres">
      <dgm:prSet presAssocID="{82AAE7EC-2824-45E8-BA5B-FB5EC136702E}" presName="root" presStyleCnt="0">
        <dgm:presLayoutVars>
          <dgm:dir/>
          <dgm:resizeHandles val="exact"/>
        </dgm:presLayoutVars>
      </dgm:prSet>
      <dgm:spPr/>
    </dgm:pt>
    <dgm:pt modelId="{6AF29317-E211-4BAA-9D47-55E32BA8784F}" type="pres">
      <dgm:prSet presAssocID="{B703AE55-9E64-4D9A-8628-BF7A09B3EEA4}" presName="compNode" presStyleCnt="0"/>
      <dgm:spPr/>
    </dgm:pt>
    <dgm:pt modelId="{02B4A72F-6DED-4415-A1A0-1C2B0630CE24}" type="pres">
      <dgm:prSet presAssocID="{B703AE55-9E64-4D9A-8628-BF7A09B3EEA4}" presName="bgRect" presStyleLbl="bgShp" presStyleIdx="0" presStyleCnt="4"/>
      <dgm:spPr/>
    </dgm:pt>
    <dgm:pt modelId="{67F68539-9534-46F7-AAE1-F964478D4B49}" type="pres">
      <dgm:prSet presAssocID="{B703AE55-9E64-4D9A-8628-BF7A09B3EEA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grammer"/>
        </a:ext>
      </dgm:extLst>
    </dgm:pt>
    <dgm:pt modelId="{766E037C-73FB-40C3-8739-78864438C557}" type="pres">
      <dgm:prSet presAssocID="{B703AE55-9E64-4D9A-8628-BF7A09B3EEA4}" presName="spaceRect" presStyleCnt="0"/>
      <dgm:spPr/>
    </dgm:pt>
    <dgm:pt modelId="{23D5632D-7497-45E4-92D8-1DF04FBE21AF}" type="pres">
      <dgm:prSet presAssocID="{B703AE55-9E64-4D9A-8628-BF7A09B3EEA4}" presName="parTx" presStyleLbl="revTx" presStyleIdx="0" presStyleCnt="4">
        <dgm:presLayoutVars>
          <dgm:chMax val="0"/>
          <dgm:chPref val="0"/>
        </dgm:presLayoutVars>
      </dgm:prSet>
      <dgm:spPr/>
    </dgm:pt>
    <dgm:pt modelId="{E330AB6B-62AD-445C-859A-300D56ACD614}" type="pres">
      <dgm:prSet presAssocID="{71C2403F-AE23-4A96-A42C-BCB4BDFE249E}" presName="sibTrans" presStyleCnt="0"/>
      <dgm:spPr/>
    </dgm:pt>
    <dgm:pt modelId="{02E39B7F-BB3A-480C-9ADF-88CDB0007CED}" type="pres">
      <dgm:prSet presAssocID="{3CAE598E-3146-42E5-A5CF-7E82F5E9F67F}" presName="compNode" presStyleCnt="0"/>
      <dgm:spPr/>
    </dgm:pt>
    <dgm:pt modelId="{3BDA8BE9-7D7A-4DE8-9495-FDD3AAA5C1F8}" type="pres">
      <dgm:prSet presAssocID="{3CAE598E-3146-42E5-A5CF-7E82F5E9F67F}" presName="bgRect" presStyleLbl="bgShp" presStyleIdx="1" presStyleCnt="4"/>
      <dgm:spPr/>
    </dgm:pt>
    <dgm:pt modelId="{2DDA9BEF-D8AE-405A-BB41-3C38BD32F0C7}" type="pres">
      <dgm:prSet presAssocID="{3CAE598E-3146-42E5-A5CF-7E82F5E9F67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33D0555B-C248-4980-A72D-57B323588858}" type="pres">
      <dgm:prSet presAssocID="{3CAE598E-3146-42E5-A5CF-7E82F5E9F67F}" presName="spaceRect" presStyleCnt="0"/>
      <dgm:spPr/>
    </dgm:pt>
    <dgm:pt modelId="{69420C7D-FE7C-48E6-ACEC-5BD8211808F8}" type="pres">
      <dgm:prSet presAssocID="{3CAE598E-3146-42E5-A5CF-7E82F5E9F67F}" presName="parTx" presStyleLbl="revTx" presStyleIdx="1" presStyleCnt="4">
        <dgm:presLayoutVars>
          <dgm:chMax val="0"/>
          <dgm:chPref val="0"/>
        </dgm:presLayoutVars>
      </dgm:prSet>
      <dgm:spPr/>
    </dgm:pt>
    <dgm:pt modelId="{678988EE-E346-4B80-BBF1-633E51899F2F}" type="pres">
      <dgm:prSet presAssocID="{8F8CA520-4283-4DB9-88FE-E6C3ED35FFA3}" presName="sibTrans" presStyleCnt="0"/>
      <dgm:spPr/>
    </dgm:pt>
    <dgm:pt modelId="{C1668B8C-960A-4DBD-A238-34741222DD9F}" type="pres">
      <dgm:prSet presAssocID="{F4D194EA-E682-40AD-B60B-9D4E9768FDE4}" presName="compNode" presStyleCnt="0"/>
      <dgm:spPr/>
    </dgm:pt>
    <dgm:pt modelId="{E91F3B20-2B76-4388-9FE5-8B1DA07114F9}" type="pres">
      <dgm:prSet presAssocID="{F4D194EA-E682-40AD-B60B-9D4E9768FDE4}" presName="bgRect" presStyleLbl="bgShp" presStyleIdx="2" presStyleCnt="4"/>
      <dgm:spPr/>
    </dgm:pt>
    <dgm:pt modelId="{9421E446-8D54-4FC7-9711-C03DAD539BF2}" type="pres">
      <dgm:prSet presAssocID="{F4D194EA-E682-40AD-B60B-9D4E9768FD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8FC0F53A-3EB8-4C4B-9EDD-BA4F6A7016FF}" type="pres">
      <dgm:prSet presAssocID="{F4D194EA-E682-40AD-B60B-9D4E9768FDE4}" presName="spaceRect" presStyleCnt="0"/>
      <dgm:spPr/>
    </dgm:pt>
    <dgm:pt modelId="{81624A6D-1A5F-41DF-9E8C-3FEC1CD0736E}" type="pres">
      <dgm:prSet presAssocID="{F4D194EA-E682-40AD-B60B-9D4E9768FDE4}" presName="parTx" presStyleLbl="revTx" presStyleIdx="2" presStyleCnt="4">
        <dgm:presLayoutVars>
          <dgm:chMax val="0"/>
          <dgm:chPref val="0"/>
        </dgm:presLayoutVars>
      </dgm:prSet>
      <dgm:spPr/>
    </dgm:pt>
    <dgm:pt modelId="{35C33072-4B51-44E2-A795-91812FE9FEC0}" type="pres">
      <dgm:prSet presAssocID="{CA6B0920-90E0-4E17-A60A-ABC319DB5E57}" presName="sibTrans" presStyleCnt="0"/>
      <dgm:spPr/>
    </dgm:pt>
    <dgm:pt modelId="{7FBAD57F-4E2C-4DE7-AA5E-7B51B64B149C}" type="pres">
      <dgm:prSet presAssocID="{20073036-A932-4B82-BAC5-4EA87B9DAABF}" presName="compNode" presStyleCnt="0"/>
      <dgm:spPr/>
    </dgm:pt>
    <dgm:pt modelId="{38075336-E5F9-4602-8D16-B53A5C6F83E3}" type="pres">
      <dgm:prSet presAssocID="{20073036-A932-4B82-BAC5-4EA87B9DAABF}" presName="bgRect" presStyleLbl="bgShp" presStyleIdx="3" presStyleCnt="4"/>
      <dgm:spPr/>
    </dgm:pt>
    <dgm:pt modelId="{DC1766AD-A09F-40DB-B92B-072EAEC00D24}" type="pres">
      <dgm:prSet presAssocID="{20073036-A932-4B82-BAC5-4EA87B9DAAB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4A0AA2F5-8951-4C52-B724-58F3A3DE2A6A}" type="pres">
      <dgm:prSet presAssocID="{20073036-A932-4B82-BAC5-4EA87B9DAABF}" presName="spaceRect" presStyleCnt="0"/>
      <dgm:spPr/>
    </dgm:pt>
    <dgm:pt modelId="{703BCE30-3E0B-48C5-8B90-4566BC3A1B5B}" type="pres">
      <dgm:prSet presAssocID="{20073036-A932-4B82-BAC5-4EA87B9DAABF}" presName="parTx" presStyleLbl="revTx" presStyleIdx="3" presStyleCnt="4">
        <dgm:presLayoutVars>
          <dgm:chMax val="0"/>
          <dgm:chPref val="0"/>
        </dgm:presLayoutVars>
      </dgm:prSet>
      <dgm:spPr/>
    </dgm:pt>
  </dgm:ptLst>
  <dgm:cxnLst>
    <dgm:cxn modelId="{7F78D003-9605-43B8-AC7B-193E7B01B4DA}" srcId="{82AAE7EC-2824-45E8-BA5B-FB5EC136702E}" destId="{B703AE55-9E64-4D9A-8628-BF7A09B3EEA4}" srcOrd="0" destOrd="0" parTransId="{A2B4E603-FD1E-49F0-89B2-403865AFD5C2}" sibTransId="{71C2403F-AE23-4A96-A42C-BCB4BDFE249E}"/>
    <dgm:cxn modelId="{A7F0612A-E27C-48D1-9BE3-9C9F22D8931E}" type="presOf" srcId="{20073036-A932-4B82-BAC5-4EA87B9DAABF}" destId="{703BCE30-3E0B-48C5-8B90-4566BC3A1B5B}" srcOrd="0" destOrd="0" presId="urn:microsoft.com/office/officeart/2018/2/layout/IconVerticalSolidList"/>
    <dgm:cxn modelId="{47FC6344-2D6E-42D3-AF40-D731B336231F}" type="presOf" srcId="{F4D194EA-E682-40AD-B60B-9D4E9768FDE4}" destId="{81624A6D-1A5F-41DF-9E8C-3FEC1CD0736E}" srcOrd="0" destOrd="0" presId="urn:microsoft.com/office/officeart/2018/2/layout/IconVerticalSolidList"/>
    <dgm:cxn modelId="{B6070D77-D56E-4E6B-AC75-7E1DF0D52FD8}" srcId="{82AAE7EC-2824-45E8-BA5B-FB5EC136702E}" destId="{20073036-A932-4B82-BAC5-4EA87B9DAABF}" srcOrd="3" destOrd="0" parTransId="{62CDC15B-6DA8-4D0E-B612-20759CB7377E}" sibTransId="{30FCB364-75A0-44E1-AC92-CA14B1F9B98F}"/>
    <dgm:cxn modelId="{CE29DB57-B893-4FE7-ACF0-35BB7882F207}" type="presOf" srcId="{82AAE7EC-2824-45E8-BA5B-FB5EC136702E}" destId="{34DD5DC4-A4A7-4215-B2EE-FE11E71CCDBE}" srcOrd="0" destOrd="0" presId="urn:microsoft.com/office/officeart/2018/2/layout/IconVerticalSolidList"/>
    <dgm:cxn modelId="{03ED629C-1052-421F-8231-B29E496BD775}" type="presOf" srcId="{3CAE598E-3146-42E5-A5CF-7E82F5E9F67F}" destId="{69420C7D-FE7C-48E6-ACEC-5BD8211808F8}" srcOrd="0" destOrd="0" presId="urn:microsoft.com/office/officeart/2018/2/layout/IconVerticalSolidList"/>
    <dgm:cxn modelId="{6C8178F5-5685-4D86-BCDC-D239E7F81FD1}" srcId="{82AAE7EC-2824-45E8-BA5B-FB5EC136702E}" destId="{F4D194EA-E682-40AD-B60B-9D4E9768FDE4}" srcOrd="2" destOrd="0" parTransId="{3A14ED76-2ED2-4BCE-952B-52543E0F002A}" sibTransId="{CA6B0920-90E0-4E17-A60A-ABC319DB5E57}"/>
    <dgm:cxn modelId="{80EAA3F6-CB20-4034-B654-4AAE473D9E7D}" type="presOf" srcId="{B703AE55-9E64-4D9A-8628-BF7A09B3EEA4}" destId="{23D5632D-7497-45E4-92D8-1DF04FBE21AF}" srcOrd="0" destOrd="0" presId="urn:microsoft.com/office/officeart/2018/2/layout/IconVerticalSolidList"/>
    <dgm:cxn modelId="{CE51ECF7-2B1B-43B1-8C19-41DEBC7E5265}" srcId="{82AAE7EC-2824-45E8-BA5B-FB5EC136702E}" destId="{3CAE598E-3146-42E5-A5CF-7E82F5E9F67F}" srcOrd="1" destOrd="0" parTransId="{06674070-B903-49C8-9613-47B81E0A6285}" sibTransId="{8F8CA520-4283-4DB9-88FE-E6C3ED35FFA3}"/>
    <dgm:cxn modelId="{E5081BA4-A138-4B87-8A55-65CA7F1B016F}" type="presParOf" srcId="{34DD5DC4-A4A7-4215-B2EE-FE11E71CCDBE}" destId="{6AF29317-E211-4BAA-9D47-55E32BA8784F}" srcOrd="0" destOrd="0" presId="urn:microsoft.com/office/officeart/2018/2/layout/IconVerticalSolidList"/>
    <dgm:cxn modelId="{66392392-67EF-4C20-A334-7CCA756AE451}" type="presParOf" srcId="{6AF29317-E211-4BAA-9D47-55E32BA8784F}" destId="{02B4A72F-6DED-4415-A1A0-1C2B0630CE24}" srcOrd="0" destOrd="0" presId="urn:microsoft.com/office/officeart/2018/2/layout/IconVerticalSolidList"/>
    <dgm:cxn modelId="{B56B8BA6-B4F1-44AB-A908-C120014CED72}" type="presParOf" srcId="{6AF29317-E211-4BAA-9D47-55E32BA8784F}" destId="{67F68539-9534-46F7-AAE1-F964478D4B49}" srcOrd="1" destOrd="0" presId="urn:microsoft.com/office/officeart/2018/2/layout/IconVerticalSolidList"/>
    <dgm:cxn modelId="{747982C9-57B8-4CE5-9A7B-3961736E4DDC}" type="presParOf" srcId="{6AF29317-E211-4BAA-9D47-55E32BA8784F}" destId="{766E037C-73FB-40C3-8739-78864438C557}" srcOrd="2" destOrd="0" presId="urn:microsoft.com/office/officeart/2018/2/layout/IconVerticalSolidList"/>
    <dgm:cxn modelId="{6A05514C-1CE7-47CF-A093-923E52759949}" type="presParOf" srcId="{6AF29317-E211-4BAA-9D47-55E32BA8784F}" destId="{23D5632D-7497-45E4-92D8-1DF04FBE21AF}" srcOrd="3" destOrd="0" presId="urn:microsoft.com/office/officeart/2018/2/layout/IconVerticalSolidList"/>
    <dgm:cxn modelId="{2F278766-22C6-47BF-AD50-E405DC07D32F}" type="presParOf" srcId="{34DD5DC4-A4A7-4215-B2EE-FE11E71CCDBE}" destId="{E330AB6B-62AD-445C-859A-300D56ACD614}" srcOrd="1" destOrd="0" presId="urn:microsoft.com/office/officeart/2018/2/layout/IconVerticalSolidList"/>
    <dgm:cxn modelId="{5DD86F2A-D0CE-488E-B59A-5D66577E65F2}" type="presParOf" srcId="{34DD5DC4-A4A7-4215-B2EE-FE11E71CCDBE}" destId="{02E39B7F-BB3A-480C-9ADF-88CDB0007CED}" srcOrd="2" destOrd="0" presId="urn:microsoft.com/office/officeart/2018/2/layout/IconVerticalSolidList"/>
    <dgm:cxn modelId="{1C490998-9F2F-4746-8F9F-5E512825D774}" type="presParOf" srcId="{02E39B7F-BB3A-480C-9ADF-88CDB0007CED}" destId="{3BDA8BE9-7D7A-4DE8-9495-FDD3AAA5C1F8}" srcOrd="0" destOrd="0" presId="urn:microsoft.com/office/officeart/2018/2/layout/IconVerticalSolidList"/>
    <dgm:cxn modelId="{5CF52877-1EA0-4DDA-9C5F-9DD72FA5559F}" type="presParOf" srcId="{02E39B7F-BB3A-480C-9ADF-88CDB0007CED}" destId="{2DDA9BEF-D8AE-405A-BB41-3C38BD32F0C7}" srcOrd="1" destOrd="0" presId="urn:microsoft.com/office/officeart/2018/2/layout/IconVerticalSolidList"/>
    <dgm:cxn modelId="{E8A3488F-7407-4AC0-B24B-0AD5EFA2246E}" type="presParOf" srcId="{02E39B7F-BB3A-480C-9ADF-88CDB0007CED}" destId="{33D0555B-C248-4980-A72D-57B323588858}" srcOrd="2" destOrd="0" presId="urn:microsoft.com/office/officeart/2018/2/layout/IconVerticalSolidList"/>
    <dgm:cxn modelId="{369AE65F-4AC2-497D-BB20-88C88E4AAFE1}" type="presParOf" srcId="{02E39B7F-BB3A-480C-9ADF-88CDB0007CED}" destId="{69420C7D-FE7C-48E6-ACEC-5BD8211808F8}" srcOrd="3" destOrd="0" presId="urn:microsoft.com/office/officeart/2018/2/layout/IconVerticalSolidList"/>
    <dgm:cxn modelId="{92E74F1A-8AA1-4C69-AE59-7063C16A85BE}" type="presParOf" srcId="{34DD5DC4-A4A7-4215-B2EE-FE11E71CCDBE}" destId="{678988EE-E346-4B80-BBF1-633E51899F2F}" srcOrd="3" destOrd="0" presId="urn:microsoft.com/office/officeart/2018/2/layout/IconVerticalSolidList"/>
    <dgm:cxn modelId="{504D89AC-D83E-44C2-9405-3E6C40BAFFCF}" type="presParOf" srcId="{34DD5DC4-A4A7-4215-B2EE-FE11E71CCDBE}" destId="{C1668B8C-960A-4DBD-A238-34741222DD9F}" srcOrd="4" destOrd="0" presId="urn:microsoft.com/office/officeart/2018/2/layout/IconVerticalSolidList"/>
    <dgm:cxn modelId="{9B35C868-F8DA-4D30-A9D1-4E970804BF01}" type="presParOf" srcId="{C1668B8C-960A-4DBD-A238-34741222DD9F}" destId="{E91F3B20-2B76-4388-9FE5-8B1DA07114F9}" srcOrd="0" destOrd="0" presId="urn:microsoft.com/office/officeart/2018/2/layout/IconVerticalSolidList"/>
    <dgm:cxn modelId="{CF3E6F0E-DBE9-4EF2-A47F-B43D11D6851D}" type="presParOf" srcId="{C1668B8C-960A-4DBD-A238-34741222DD9F}" destId="{9421E446-8D54-4FC7-9711-C03DAD539BF2}" srcOrd="1" destOrd="0" presId="urn:microsoft.com/office/officeart/2018/2/layout/IconVerticalSolidList"/>
    <dgm:cxn modelId="{EE099B3C-EFA6-4EFB-A0F6-E83964E9CB63}" type="presParOf" srcId="{C1668B8C-960A-4DBD-A238-34741222DD9F}" destId="{8FC0F53A-3EB8-4C4B-9EDD-BA4F6A7016FF}" srcOrd="2" destOrd="0" presId="urn:microsoft.com/office/officeart/2018/2/layout/IconVerticalSolidList"/>
    <dgm:cxn modelId="{EE59EF36-9510-45BB-A12F-081D850C7E02}" type="presParOf" srcId="{C1668B8C-960A-4DBD-A238-34741222DD9F}" destId="{81624A6D-1A5F-41DF-9E8C-3FEC1CD0736E}" srcOrd="3" destOrd="0" presId="urn:microsoft.com/office/officeart/2018/2/layout/IconVerticalSolidList"/>
    <dgm:cxn modelId="{379CA218-798B-4B0F-A1F2-CC464D88EB3C}" type="presParOf" srcId="{34DD5DC4-A4A7-4215-B2EE-FE11E71CCDBE}" destId="{35C33072-4B51-44E2-A795-91812FE9FEC0}" srcOrd="5" destOrd="0" presId="urn:microsoft.com/office/officeart/2018/2/layout/IconVerticalSolidList"/>
    <dgm:cxn modelId="{C09CA6B6-48B0-4F72-845A-4D8F53470E3A}" type="presParOf" srcId="{34DD5DC4-A4A7-4215-B2EE-FE11E71CCDBE}" destId="{7FBAD57F-4E2C-4DE7-AA5E-7B51B64B149C}" srcOrd="6" destOrd="0" presId="urn:microsoft.com/office/officeart/2018/2/layout/IconVerticalSolidList"/>
    <dgm:cxn modelId="{A69A585D-6DA8-443F-817A-91A77CF83F3B}" type="presParOf" srcId="{7FBAD57F-4E2C-4DE7-AA5E-7B51B64B149C}" destId="{38075336-E5F9-4602-8D16-B53A5C6F83E3}" srcOrd="0" destOrd="0" presId="urn:microsoft.com/office/officeart/2018/2/layout/IconVerticalSolidList"/>
    <dgm:cxn modelId="{AE17F82E-D9F3-4C57-9CA6-84E6E35A7E51}" type="presParOf" srcId="{7FBAD57F-4E2C-4DE7-AA5E-7B51B64B149C}" destId="{DC1766AD-A09F-40DB-B92B-072EAEC00D24}" srcOrd="1" destOrd="0" presId="urn:microsoft.com/office/officeart/2018/2/layout/IconVerticalSolidList"/>
    <dgm:cxn modelId="{AF69C121-760F-463E-BEDB-C7492C5CBC17}" type="presParOf" srcId="{7FBAD57F-4E2C-4DE7-AA5E-7B51B64B149C}" destId="{4A0AA2F5-8951-4C52-B724-58F3A3DE2A6A}" srcOrd="2" destOrd="0" presId="urn:microsoft.com/office/officeart/2018/2/layout/IconVerticalSolidList"/>
    <dgm:cxn modelId="{ACDA2378-9667-4CBD-8304-9E7B8938B026}" type="presParOf" srcId="{7FBAD57F-4E2C-4DE7-AA5E-7B51B64B149C}" destId="{703BCE30-3E0B-48C5-8B90-4566BC3A1B5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7441EB-96B1-4382-8CF5-42CCB22CC379}"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48BD7548-875A-4EDB-8CD6-2D54544194F9}">
      <dgm:prSet/>
      <dgm:spPr/>
      <dgm:t>
        <a:bodyPr/>
        <a:lstStyle/>
        <a:p>
          <a:r>
            <a:rPr lang="en-US"/>
            <a:t>Reflection Meeting – </a:t>
          </a:r>
          <a:r>
            <a:rPr lang="en-US" b="1"/>
            <a:t>Wednesday, November 8</a:t>
          </a:r>
          <a:r>
            <a:rPr lang="en-US"/>
            <a:t> on content/grade level Teams channel.</a:t>
          </a:r>
        </a:p>
      </dgm:t>
    </dgm:pt>
    <dgm:pt modelId="{026A0FC7-BE95-4AE1-89CF-0D3296C87BCE}" type="parTrans" cxnId="{AE67C1A5-B381-41D1-B2F5-0771CECE0FE6}">
      <dgm:prSet/>
      <dgm:spPr/>
      <dgm:t>
        <a:bodyPr/>
        <a:lstStyle/>
        <a:p>
          <a:endParaRPr lang="en-US"/>
        </a:p>
      </dgm:t>
    </dgm:pt>
    <dgm:pt modelId="{8015ED77-9783-4CF7-88F9-E003AC7277CA}" type="sibTrans" cxnId="{AE67C1A5-B381-41D1-B2F5-0771CECE0FE6}">
      <dgm:prSet/>
      <dgm:spPr/>
      <dgm:t>
        <a:bodyPr/>
        <a:lstStyle/>
        <a:p>
          <a:endParaRPr lang="en-US"/>
        </a:p>
      </dgm:t>
    </dgm:pt>
    <dgm:pt modelId="{40AB0636-040C-4A5D-ABD9-6E3EA6C0E491}">
      <dgm:prSet/>
      <dgm:spPr/>
      <dgm:t>
        <a:bodyPr/>
        <a:lstStyle/>
        <a:p>
          <a:r>
            <a:rPr lang="en-US"/>
            <a:t>To Do:</a:t>
          </a:r>
        </a:p>
      </dgm:t>
    </dgm:pt>
    <dgm:pt modelId="{B6E556CD-BC79-4728-9BF4-AA6AA640D08D}" type="parTrans" cxnId="{A101A56F-397A-425E-98A2-ED924EC1802C}">
      <dgm:prSet/>
      <dgm:spPr/>
      <dgm:t>
        <a:bodyPr/>
        <a:lstStyle/>
        <a:p>
          <a:endParaRPr lang="en-US"/>
        </a:p>
      </dgm:t>
    </dgm:pt>
    <dgm:pt modelId="{1B273F4D-DDEE-4042-BD36-E9FDD3188FA2}" type="sibTrans" cxnId="{A101A56F-397A-425E-98A2-ED924EC1802C}">
      <dgm:prSet/>
      <dgm:spPr/>
      <dgm:t>
        <a:bodyPr/>
        <a:lstStyle/>
        <a:p>
          <a:endParaRPr lang="en-US"/>
        </a:p>
      </dgm:t>
    </dgm:pt>
    <dgm:pt modelId="{4D250CF5-DDB8-41A1-B84B-E80DBDC47FF7}">
      <dgm:prSet/>
      <dgm:spPr/>
      <dgm:t>
        <a:bodyPr/>
        <a:lstStyle/>
        <a:p>
          <a:r>
            <a:rPr lang="en-US"/>
            <a:t>Finish phenomenon classroom sample write up</a:t>
          </a:r>
        </a:p>
      </dgm:t>
    </dgm:pt>
    <dgm:pt modelId="{C8C43CE2-68AE-46C1-B522-AA545C13ACD9}" type="parTrans" cxnId="{B41BC69E-001B-4809-A77A-9353A7CC19C2}">
      <dgm:prSet/>
      <dgm:spPr/>
      <dgm:t>
        <a:bodyPr/>
        <a:lstStyle/>
        <a:p>
          <a:endParaRPr lang="en-US"/>
        </a:p>
      </dgm:t>
    </dgm:pt>
    <dgm:pt modelId="{E0002F8A-FCEB-4F3D-A88B-CF11CAF8B709}" type="sibTrans" cxnId="{B41BC69E-001B-4809-A77A-9353A7CC19C2}">
      <dgm:prSet/>
      <dgm:spPr/>
      <dgm:t>
        <a:bodyPr/>
        <a:lstStyle/>
        <a:p>
          <a:endParaRPr lang="en-US"/>
        </a:p>
      </dgm:t>
    </dgm:pt>
    <dgm:pt modelId="{67B01D5D-4607-4B32-9A97-73CDAA7F79D2}">
      <dgm:prSet/>
      <dgm:spPr/>
      <dgm:t>
        <a:bodyPr/>
        <a:lstStyle/>
        <a:p>
          <a:r>
            <a:rPr lang="en-US"/>
            <a:t>Implement classroom sample</a:t>
          </a:r>
        </a:p>
      </dgm:t>
    </dgm:pt>
    <dgm:pt modelId="{86EEBA88-FA02-462A-AFA3-162946150788}" type="parTrans" cxnId="{821B525F-E52A-4452-8B47-A0E3D02BA63C}">
      <dgm:prSet/>
      <dgm:spPr/>
      <dgm:t>
        <a:bodyPr/>
        <a:lstStyle/>
        <a:p>
          <a:endParaRPr lang="en-US"/>
        </a:p>
      </dgm:t>
    </dgm:pt>
    <dgm:pt modelId="{69743638-3FF9-4E50-A589-0D13C702DC59}" type="sibTrans" cxnId="{821B525F-E52A-4452-8B47-A0E3D02BA63C}">
      <dgm:prSet/>
      <dgm:spPr/>
      <dgm:t>
        <a:bodyPr/>
        <a:lstStyle/>
        <a:p>
          <a:endParaRPr lang="en-US"/>
        </a:p>
      </dgm:t>
    </dgm:pt>
    <dgm:pt modelId="{B5185579-F52D-4864-8425-6BA155F07DC7}">
      <dgm:prSet/>
      <dgm:spPr/>
      <dgm:t>
        <a:bodyPr/>
        <a:lstStyle/>
        <a:p>
          <a:pPr rtl="0"/>
          <a:r>
            <a:rPr lang="en-US"/>
            <a:t>3 TeachFX recordings</a:t>
          </a:r>
          <a:r>
            <a:rPr lang="en-US">
              <a:latin typeface="Calibri Light" panose="020F0302020204030204"/>
            </a:rPr>
            <a:t> </a:t>
          </a:r>
          <a:br>
            <a:rPr lang="en-US">
              <a:latin typeface="Calibri Light" panose="020F0302020204030204"/>
            </a:rPr>
          </a:br>
          <a:r>
            <a:rPr lang="en-US"/>
            <a:t>(1 of classroom sample, 2 of other lessons)</a:t>
          </a:r>
          <a:endParaRPr lang="en-US">
            <a:latin typeface="Calibri Light" panose="020F0302020204030204"/>
          </a:endParaRPr>
        </a:p>
      </dgm:t>
    </dgm:pt>
    <dgm:pt modelId="{50DD9F19-572E-47AC-8994-CC2748ED84DD}" type="parTrans" cxnId="{7BCA5924-0D86-46ED-8372-39D38857163D}">
      <dgm:prSet/>
      <dgm:spPr/>
      <dgm:t>
        <a:bodyPr/>
        <a:lstStyle/>
        <a:p>
          <a:endParaRPr lang="en-US"/>
        </a:p>
      </dgm:t>
    </dgm:pt>
    <dgm:pt modelId="{9FF5A431-86A0-4A4A-8859-42CF05B7BAC6}" type="sibTrans" cxnId="{7BCA5924-0D86-46ED-8372-39D38857163D}">
      <dgm:prSet/>
      <dgm:spPr/>
      <dgm:t>
        <a:bodyPr/>
        <a:lstStyle/>
        <a:p>
          <a:endParaRPr lang="en-US"/>
        </a:p>
      </dgm:t>
    </dgm:pt>
    <dgm:pt modelId="{F5F5F815-EC99-4081-93BE-34203EDB85A8}">
      <dgm:prSet/>
      <dgm:spPr/>
      <dgm:t>
        <a:bodyPr/>
        <a:lstStyle/>
        <a:p>
          <a:r>
            <a:rPr lang="en-US"/>
            <a:t>Complete reflection of TeachFX data</a:t>
          </a:r>
        </a:p>
      </dgm:t>
    </dgm:pt>
    <dgm:pt modelId="{014A7034-86C7-4AD1-8B88-65C2148CBC56}" type="parTrans" cxnId="{688A979E-DFC5-418F-AF29-70D38D98FFBE}">
      <dgm:prSet/>
      <dgm:spPr/>
      <dgm:t>
        <a:bodyPr/>
        <a:lstStyle/>
        <a:p>
          <a:endParaRPr lang="en-US"/>
        </a:p>
      </dgm:t>
    </dgm:pt>
    <dgm:pt modelId="{BD88740B-4CC0-4A13-A145-B531EE0F72E5}" type="sibTrans" cxnId="{688A979E-DFC5-418F-AF29-70D38D98FFBE}">
      <dgm:prSet/>
      <dgm:spPr/>
      <dgm:t>
        <a:bodyPr/>
        <a:lstStyle/>
        <a:p>
          <a:endParaRPr lang="en-US"/>
        </a:p>
      </dgm:t>
    </dgm:pt>
    <dgm:pt modelId="{D7589E6C-9DFC-4D33-A5AB-8E097B6CB207}" type="pres">
      <dgm:prSet presAssocID="{627441EB-96B1-4382-8CF5-42CCB22CC379}" presName="Name0" presStyleCnt="0">
        <dgm:presLayoutVars>
          <dgm:dir/>
          <dgm:animLvl val="lvl"/>
          <dgm:resizeHandles val="exact"/>
        </dgm:presLayoutVars>
      </dgm:prSet>
      <dgm:spPr/>
    </dgm:pt>
    <dgm:pt modelId="{5CDCDCB6-4A83-47C3-AC12-FECE7319C6A8}" type="pres">
      <dgm:prSet presAssocID="{40AB0636-040C-4A5D-ABD9-6E3EA6C0E491}" presName="boxAndChildren" presStyleCnt="0"/>
      <dgm:spPr/>
    </dgm:pt>
    <dgm:pt modelId="{0FD9BA2B-34F8-46E0-BCDD-39385C0738A3}" type="pres">
      <dgm:prSet presAssocID="{40AB0636-040C-4A5D-ABD9-6E3EA6C0E491}" presName="parentTextBox" presStyleLbl="node1" presStyleIdx="0" presStyleCnt="2"/>
      <dgm:spPr/>
    </dgm:pt>
    <dgm:pt modelId="{A54A2BC1-9E94-4FB2-BD10-6C6D6C45CA85}" type="pres">
      <dgm:prSet presAssocID="{40AB0636-040C-4A5D-ABD9-6E3EA6C0E491}" presName="entireBox" presStyleLbl="node1" presStyleIdx="0" presStyleCnt="2"/>
      <dgm:spPr/>
    </dgm:pt>
    <dgm:pt modelId="{9DC9CCB2-40CE-4B0D-947F-D726F384D64C}" type="pres">
      <dgm:prSet presAssocID="{40AB0636-040C-4A5D-ABD9-6E3EA6C0E491}" presName="descendantBox" presStyleCnt="0"/>
      <dgm:spPr/>
    </dgm:pt>
    <dgm:pt modelId="{D1E1A527-D838-41B1-A411-3765D34F1F2D}" type="pres">
      <dgm:prSet presAssocID="{4D250CF5-DDB8-41A1-B84B-E80DBDC47FF7}" presName="childTextBox" presStyleLbl="fgAccFollowNode1" presStyleIdx="0" presStyleCnt="4">
        <dgm:presLayoutVars>
          <dgm:bulletEnabled val="1"/>
        </dgm:presLayoutVars>
      </dgm:prSet>
      <dgm:spPr/>
    </dgm:pt>
    <dgm:pt modelId="{F5668E8D-E998-42B9-8AA2-7D73A7BAC74F}" type="pres">
      <dgm:prSet presAssocID="{67B01D5D-4607-4B32-9A97-73CDAA7F79D2}" presName="childTextBox" presStyleLbl="fgAccFollowNode1" presStyleIdx="1" presStyleCnt="4">
        <dgm:presLayoutVars>
          <dgm:bulletEnabled val="1"/>
        </dgm:presLayoutVars>
      </dgm:prSet>
      <dgm:spPr/>
    </dgm:pt>
    <dgm:pt modelId="{4ECC5C2B-E064-4A6E-985E-090E6D316BD9}" type="pres">
      <dgm:prSet presAssocID="{B5185579-F52D-4864-8425-6BA155F07DC7}" presName="childTextBox" presStyleLbl="fgAccFollowNode1" presStyleIdx="2" presStyleCnt="4">
        <dgm:presLayoutVars>
          <dgm:bulletEnabled val="1"/>
        </dgm:presLayoutVars>
      </dgm:prSet>
      <dgm:spPr/>
    </dgm:pt>
    <dgm:pt modelId="{5CE90089-86AC-449D-84F0-561F559E9B00}" type="pres">
      <dgm:prSet presAssocID="{F5F5F815-EC99-4081-93BE-34203EDB85A8}" presName="childTextBox" presStyleLbl="fgAccFollowNode1" presStyleIdx="3" presStyleCnt="4">
        <dgm:presLayoutVars>
          <dgm:bulletEnabled val="1"/>
        </dgm:presLayoutVars>
      </dgm:prSet>
      <dgm:spPr/>
    </dgm:pt>
    <dgm:pt modelId="{F75FD1F2-2823-40E7-9E8B-969DEBFF929F}" type="pres">
      <dgm:prSet presAssocID="{8015ED77-9783-4CF7-88F9-E003AC7277CA}" presName="sp" presStyleCnt="0"/>
      <dgm:spPr/>
    </dgm:pt>
    <dgm:pt modelId="{22825313-EC67-4FFB-B520-A49B9F293DED}" type="pres">
      <dgm:prSet presAssocID="{48BD7548-875A-4EDB-8CD6-2D54544194F9}" presName="arrowAndChildren" presStyleCnt="0"/>
      <dgm:spPr/>
    </dgm:pt>
    <dgm:pt modelId="{0DE94BF1-693C-4A60-A490-F9E7308EDBC6}" type="pres">
      <dgm:prSet presAssocID="{48BD7548-875A-4EDB-8CD6-2D54544194F9}" presName="parentTextArrow" presStyleLbl="node1" presStyleIdx="1" presStyleCnt="2"/>
      <dgm:spPr/>
    </dgm:pt>
  </dgm:ptLst>
  <dgm:cxnLst>
    <dgm:cxn modelId="{D5F54F05-FEDB-41EC-8522-362AB18D5DD2}" type="presOf" srcId="{40AB0636-040C-4A5D-ABD9-6E3EA6C0E491}" destId="{0FD9BA2B-34F8-46E0-BCDD-39385C0738A3}" srcOrd="0" destOrd="0" presId="urn:microsoft.com/office/officeart/2005/8/layout/process4"/>
    <dgm:cxn modelId="{7BCA5924-0D86-46ED-8372-39D38857163D}" srcId="{40AB0636-040C-4A5D-ABD9-6E3EA6C0E491}" destId="{B5185579-F52D-4864-8425-6BA155F07DC7}" srcOrd="2" destOrd="0" parTransId="{50DD9F19-572E-47AC-8994-CC2748ED84DD}" sibTransId="{9FF5A431-86A0-4A4A-8859-42CF05B7BAC6}"/>
    <dgm:cxn modelId="{1C715E5D-80E5-4375-AC94-731AE3D4F639}" type="presOf" srcId="{B5185579-F52D-4864-8425-6BA155F07DC7}" destId="{4ECC5C2B-E064-4A6E-985E-090E6D316BD9}" srcOrd="0" destOrd="0" presId="urn:microsoft.com/office/officeart/2005/8/layout/process4"/>
    <dgm:cxn modelId="{821B525F-E52A-4452-8B47-A0E3D02BA63C}" srcId="{40AB0636-040C-4A5D-ABD9-6E3EA6C0E491}" destId="{67B01D5D-4607-4B32-9A97-73CDAA7F79D2}" srcOrd="1" destOrd="0" parTransId="{86EEBA88-FA02-462A-AFA3-162946150788}" sibTransId="{69743638-3FF9-4E50-A589-0D13C702DC59}"/>
    <dgm:cxn modelId="{D3D45F63-498B-49CE-938D-AA0B8A50CF9E}" type="presOf" srcId="{F5F5F815-EC99-4081-93BE-34203EDB85A8}" destId="{5CE90089-86AC-449D-84F0-561F559E9B00}" srcOrd="0" destOrd="0" presId="urn:microsoft.com/office/officeart/2005/8/layout/process4"/>
    <dgm:cxn modelId="{1690CF67-3B02-445B-9E6F-C3151BD3DB43}" type="presOf" srcId="{48BD7548-875A-4EDB-8CD6-2D54544194F9}" destId="{0DE94BF1-693C-4A60-A490-F9E7308EDBC6}" srcOrd="0" destOrd="0" presId="urn:microsoft.com/office/officeart/2005/8/layout/process4"/>
    <dgm:cxn modelId="{A101A56F-397A-425E-98A2-ED924EC1802C}" srcId="{627441EB-96B1-4382-8CF5-42CCB22CC379}" destId="{40AB0636-040C-4A5D-ABD9-6E3EA6C0E491}" srcOrd="1" destOrd="0" parTransId="{B6E556CD-BC79-4728-9BF4-AA6AA640D08D}" sibTransId="{1B273F4D-DDEE-4042-BD36-E9FDD3188FA2}"/>
    <dgm:cxn modelId="{CA61F67B-6DA1-4F77-8215-C229E8579FA1}" type="presOf" srcId="{4D250CF5-DDB8-41A1-B84B-E80DBDC47FF7}" destId="{D1E1A527-D838-41B1-A411-3765D34F1F2D}" srcOrd="0" destOrd="0" presId="urn:microsoft.com/office/officeart/2005/8/layout/process4"/>
    <dgm:cxn modelId="{688A979E-DFC5-418F-AF29-70D38D98FFBE}" srcId="{40AB0636-040C-4A5D-ABD9-6E3EA6C0E491}" destId="{F5F5F815-EC99-4081-93BE-34203EDB85A8}" srcOrd="3" destOrd="0" parTransId="{014A7034-86C7-4AD1-8B88-65C2148CBC56}" sibTransId="{BD88740B-4CC0-4A13-A145-B531EE0F72E5}"/>
    <dgm:cxn modelId="{B41BC69E-001B-4809-A77A-9353A7CC19C2}" srcId="{40AB0636-040C-4A5D-ABD9-6E3EA6C0E491}" destId="{4D250CF5-DDB8-41A1-B84B-E80DBDC47FF7}" srcOrd="0" destOrd="0" parTransId="{C8C43CE2-68AE-46C1-B522-AA545C13ACD9}" sibTransId="{E0002F8A-FCEB-4F3D-A88B-CF11CAF8B709}"/>
    <dgm:cxn modelId="{BC10D29F-3057-48E0-B285-974D96455276}" type="presOf" srcId="{627441EB-96B1-4382-8CF5-42CCB22CC379}" destId="{D7589E6C-9DFC-4D33-A5AB-8E097B6CB207}" srcOrd="0" destOrd="0" presId="urn:microsoft.com/office/officeart/2005/8/layout/process4"/>
    <dgm:cxn modelId="{AE67C1A5-B381-41D1-B2F5-0771CECE0FE6}" srcId="{627441EB-96B1-4382-8CF5-42CCB22CC379}" destId="{48BD7548-875A-4EDB-8CD6-2D54544194F9}" srcOrd="0" destOrd="0" parTransId="{026A0FC7-BE95-4AE1-89CF-0D3296C87BCE}" sibTransId="{8015ED77-9783-4CF7-88F9-E003AC7277CA}"/>
    <dgm:cxn modelId="{57F4F5B9-ADD0-4E0F-8E29-B581AEDC036F}" type="presOf" srcId="{40AB0636-040C-4A5D-ABD9-6E3EA6C0E491}" destId="{A54A2BC1-9E94-4FB2-BD10-6C6D6C45CA85}" srcOrd="1" destOrd="0" presId="urn:microsoft.com/office/officeart/2005/8/layout/process4"/>
    <dgm:cxn modelId="{EF7D20D4-DE6D-4C82-8DBC-59199450AF9A}" type="presOf" srcId="{67B01D5D-4607-4B32-9A97-73CDAA7F79D2}" destId="{F5668E8D-E998-42B9-8AA2-7D73A7BAC74F}" srcOrd="0" destOrd="0" presId="urn:microsoft.com/office/officeart/2005/8/layout/process4"/>
    <dgm:cxn modelId="{6CD47D51-86B6-4BEB-AAA4-440936B25CAE}" type="presParOf" srcId="{D7589E6C-9DFC-4D33-A5AB-8E097B6CB207}" destId="{5CDCDCB6-4A83-47C3-AC12-FECE7319C6A8}" srcOrd="0" destOrd="0" presId="urn:microsoft.com/office/officeart/2005/8/layout/process4"/>
    <dgm:cxn modelId="{33A9FDC3-2ABF-4C39-85A0-D4AFB29FA9B0}" type="presParOf" srcId="{5CDCDCB6-4A83-47C3-AC12-FECE7319C6A8}" destId="{0FD9BA2B-34F8-46E0-BCDD-39385C0738A3}" srcOrd="0" destOrd="0" presId="urn:microsoft.com/office/officeart/2005/8/layout/process4"/>
    <dgm:cxn modelId="{8C57A05F-AF19-4065-80C2-FBF9F7EE8ADC}" type="presParOf" srcId="{5CDCDCB6-4A83-47C3-AC12-FECE7319C6A8}" destId="{A54A2BC1-9E94-4FB2-BD10-6C6D6C45CA85}" srcOrd="1" destOrd="0" presId="urn:microsoft.com/office/officeart/2005/8/layout/process4"/>
    <dgm:cxn modelId="{3E55426E-BEE8-4432-A4E4-ADA34DEBBD00}" type="presParOf" srcId="{5CDCDCB6-4A83-47C3-AC12-FECE7319C6A8}" destId="{9DC9CCB2-40CE-4B0D-947F-D726F384D64C}" srcOrd="2" destOrd="0" presId="urn:microsoft.com/office/officeart/2005/8/layout/process4"/>
    <dgm:cxn modelId="{160E2042-056B-4AD2-B895-77EBC18480BC}" type="presParOf" srcId="{9DC9CCB2-40CE-4B0D-947F-D726F384D64C}" destId="{D1E1A527-D838-41B1-A411-3765D34F1F2D}" srcOrd="0" destOrd="0" presId="urn:microsoft.com/office/officeart/2005/8/layout/process4"/>
    <dgm:cxn modelId="{86E77C40-D737-4630-8096-3FD216E8B273}" type="presParOf" srcId="{9DC9CCB2-40CE-4B0D-947F-D726F384D64C}" destId="{F5668E8D-E998-42B9-8AA2-7D73A7BAC74F}" srcOrd="1" destOrd="0" presId="urn:microsoft.com/office/officeart/2005/8/layout/process4"/>
    <dgm:cxn modelId="{252ACB1B-7C0A-4C09-BB1A-375D3BE0E22F}" type="presParOf" srcId="{9DC9CCB2-40CE-4B0D-947F-D726F384D64C}" destId="{4ECC5C2B-E064-4A6E-985E-090E6D316BD9}" srcOrd="2" destOrd="0" presId="urn:microsoft.com/office/officeart/2005/8/layout/process4"/>
    <dgm:cxn modelId="{FA5E7D51-9C12-40B0-99A8-0A5CCE428F24}" type="presParOf" srcId="{9DC9CCB2-40CE-4B0D-947F-D726F384D64C}" destId="{5CE90089-86AC-449D-84F0-561F559E9B00}" srcOrd="3" destOrd="0" presId="urn:microsoft.com/office/officeart/2005/8/layout/process4"/>
    <dgm:cxn modelId="{EA0DED6D-D97A-4852-974D-A3B02815698A}" type="presParOf" srcId="{D7589E6C-9DFC-4D33-A5AB-8E097B6CB207}" destId="{F75FD1F2-2823-40E7-9E8B-969DEBFF929F}" srcOrd="1" destOrd="0" presId="urn:microsoft.com/office/officeart/2005/8/layout/process4"/>
    <dgm:cxn modelId="{738C22E2-CBA7-4EFB-A74A-3D213FD69F82}" type="presParOf" srcId="{D7589E6C-9DFC-4D33-A5AB-8E097B6CB207}" destId="{22825313-EC67-4FFB-B520-A49B9F293DED}" srcOrd="2" destOrd="0" presId="urn:microsoft.com/office/officeart/2005/8/layout/process4"/>
    <dgm:cxn modelId="{16CDFBB1-C05D-4E95-98C5-ADAA72553935}" type="presParOf" srcId="{22825313-EC67-4FFB-B520-A49B9F293DED}" destId="{0DE94BF1-693C-4A60-A490-F9E7308EDBC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70B64-76E3-46A9-AEC5-61472B66DAC6}">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A26BB-EF01-47BC-B04A-11EB641B2B98}">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en-US" sz="3100" kern="1200"/>
            <a:t>Introductions</a:t>
          </a:r>
        </a:p>
      </dsp:txBody>
      <dsp:txXfrm>
        <a:off x="559800" y="3022743"/>
        <a:ext cx="4320000" cy="720000"/>
      </dsp:txXfrm>
    </dsp:sp>
    <dsp:sp modelId="{00E22A17-462A-4200-BAE2-4E5B09BE3AED}">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2E4922-8D84-4030-B9A0-298DBCDEBBA6}">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100000"/>
            </a:lnSpc>
            <a:spcBef>
              <a:spcPct val="0"/>
            </a:spcBef>
            <a:spcAft>
              <a:spcPct val="35000"/>
            </a:spcAft>
            <a:buNone/>
          </a:pPr>
          <a:r>
            <a:rPr lang="en-US" sz="3100" kern="1200"/>
            <a:t>TeachFX – start a recording</a:t>
          </a:r>
        </a:p>
      </dsp:txBody>
      <dsp:txXfrm>
        <a:off x="5635800" y="3022743"/>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FC5A3-56F9-48C9-80C0-50BB897FCC61}">
      <dsp:nvSpPr>
        <dsp:cNvPr id="0" name=""/>
        <dsp:cNvSpPr/>
      </dsp:nvSpPr>
      <dsp:spPr>
        <a:xfrm>
          <a:off x="3201" y="445489"/>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Create a </a:t>
          </a:r>
          <a:r>
            <a:rPr lang="en-US" sz="2400" kern="1200">
              <a:hlinkClick xmlns:r="http://schemas.openxmlformats.org/officeDocument/2006/relationships" r:id="rId1"/>
            </a:rPr>
            <a:t>Classroom Sample</a:t>
          </a:r>
          <a:endParaRPr lang="en-US" sz="2400" kern="1200"/>
        </a:p>
      </dsp:txBody>
      <dsp:txXfrm>
        <a:off x="3201" y="445489"/>
        <a:ext cx="2539866" cy="1523919"/>
      </dsp:txXfrm>
    </dsp:sp>
    <dsp:sp modelId="{CA933A5D-05FD-449E-87A0-C614ABBF09E9}">
      <dsp:nvSpPr>
        <dsp:cNvPr id="0" name=""/>
        <dsp:cNvSpPr/>
      </dsp:nvSpPr>
      <dsp:spPr>
        <a:xfrm>
          <a:off x="2797054" y="445489"/>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Use the Classroom Sample with students</a:t>
          </a:r>
        </a:p>
      </dsp:txBody>
      <dsp:txXfrm>
        <a:off x="2797054" y="445489"/>
        <a:ext cx="2539866" cy="1523919"/>
      </dsp:txXfrm>
    </dsp:sp>
    <dsp:sp modelId="{D26DA4C1-3D9F-44F3-BC0E-8F2EC5ECCDDB}">
      <dsp:nvSpPr>
        <dsp:cNvPr id="0" name=""/>
        <dsp:cNvSpPr/>
      </dsp:nvSpPr>
      <dsp:spPr>
        <a:xfrm>
          <a:off x="5590907" y="445489"/>
          <a:ext cx="2539866" cy="15239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Record Classroom Sample lesson using TeachFX</a:t>
          </a:r>
        </a:p>
      </dsp:txBody>
      <dsp:txXfrm>
        <a:off x="5590907" y="445489"/>
        <a:ext cx="2539866" cy="1523919"/>
      </dsp:txXfrm>
    </dsp:sp>
    <dsp:sp modelId="{004917B2-68C0-47B8-AAB5-9078E8C2D2C3}">
      <dsp:nvSpPr>
        <dsp:cNvPr id="0" name=""/>
        <dsp:cNvSpPr/>
      </dsp:nvSpPr>
      <dsp:spPr>
        <a:xfrm>
          <a:off x="8384760" y="445489"/>
          <a:ext cx="2539866" cy="152391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Record two different lessons with TeachFX </a:t>
          </a:r>
        </a:p>
      </dsp:txBody>
      <dsp:txXfrm>
        <a:off x="8384760" y="445489"/>
        <a:ext cx="2539866" cy="1523919"/>
      </dsp:txXfrm>
    </dsp:sp>
    <dsp:sp modelId="{6FED86D9-E881-4BAB-89A8-B8317C3E2EA8}">
      <dsp:nvSpPr>
        <dsp:cNvPr id="0" name=""/>
        <dsp:cNvSpPr/>
      </dsp:nvSpPr>
      <dsp:spPr>
        <a:xfrm>
          <a:off x="3201" y="2223395"/>
          <a:ext cx="2539866" cy="152391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Complete a </a:t>
          </a:r>
          <a:r>
            <a:rPr lang="en-US" sz="2400" kern="1200">
              <a:hlinkClick xmlns:r="http://schemas.openxmlformats.org/officeDocument/2006/relationships" r:id="rId2"/>
            </a:rPr>
            <a:t>Reflection</a:t>
          </a:r>
          <a:endParaRPr lang="en-US" sz="2400" kern="1200"/>
        </a:p>
      </dsp:txBody>
      <dsp:txXfrm>
        <a:off x="3201" y="2223395"/>
        <a:ext cx="2539866" cy="1523919"/>
      </dsp:txXfrm>
    </dsp:sp>
    <dsp:sp modelId="{45E51B9B-D496-4D32-8B4D-4C38CAFAD400}">
      <dsp:nvSpPr>
        <dsp:cNvPr id="0" name=""/>
        <dsp:cNvSpPr/>
      </dsp:nvSpPr>
      <dsp:spPr>
        <a:xfrm>
          <a:off x="2797054" y="2223395"/>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Be prepared to share in Virtual Reflection PLC</a:t>
          </a:r>
        </a:p>
      </dsp:txBody>
      <dsp:txXfrm>
        <a:off x="2797054" y="2223395"/>
        <a:ext cx="2539866" cy="1523919"/>
      </dsp:txXfrm>
    </dsp:sp>
    <dsp:sp modelId="{D93F15BF-A054-4EB8-B3FF-B1BC76552675}">
      <dsp:nvSpPr>
        <dsp:cNvPr id="0" name=""/>
        <dsp:cNvSpPr/>
      </dsp:nvSpPr>
      <dsp:spPr>
        <a:xfrm>
          <a:off x="5590907" y="2223395"/>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*Everything is housed in Teams</a:t>
          </a:r>
        </a:p>
      </dsp:txBody>
      <dsp:txXfrm>
        <a:off x="5590907" y="2223395"/>
        <a:ext cx="2539866" cy="1523919"/>
      </dsp:txXfrm>
    </dsp:sp>
    <dsp:sp modelId="{4EBF66AE-D5F5-4160-85DD-5BB1F2AE3041}">
      <dsp:nvSpPr>
        <dsp:cNvPr id="0" name=""/>
        <dsp:cNvSpPr/>
      </dsp:nvSpPr>
      <dsp:spPr>
        <a:xfrm>
          <a:off x="8384760" y="2223395"/>
          <a:ext cx="2539866" cy="15239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(Science – DSD --&gt; Level Up PD --&gt; PLC Teams by grade/content)</a:t>
          </a:r>
        </a:p>
      </dsp:txBody>
      <dsp:txXfrm>
        <a:off x="8384760" y="2223395"/>
        <a:ext cx="2539866" cy="15239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54993-901A-4A7D-9061-9889BF8A3A02}">
      <dsp:nvSpPr>
        <dsp:cNvPr id="0" name=""/>
        <dsp:cNvSpPr/>
      </dsp:nvSpPr>
      <dsp:spPr>
        <a:xfrm>
          <a:off x="0" y="5030"/>
          <a:ext cx="7978937" cy="107150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8F302B-4AF2-48EB-AA15-32FA044C538B}">
      <dsp:nvSpPr>
        <dsp:cNvPr id="0" name=""/>
        <dsp:cNvSpPr/>
      </dsp:nvSpPr>
      <dsp:spPr>
        <a:xfrm>
          <a:off x="324131" y="246120"/>
          <a:ext cx="589330" cy="5893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B6F26F-82C4-4E48-8BA2-859FE27428C1}">
      <dsp:nvSpPr>
        <dsp:cNvPr id="0" name=""/>
        <dsp:cNvSpPr/>
      </dsp:nvSpPr>
      <dsp:spPr>
        <a:xfrm>
          <a:off x="1237593" y="5030"/>
          <a:ext cx="6741343" cy="1071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1" tIns="113401" rIns="113401" bIns="113401" numCol="1" spcCol="1270" anchor="ctr" anchorCtr="0">
          <a:noAutofit/>
        </a:bodyPr>
        <a:lstStyle/>
        <a:p>
          <a:pPr marL="0" lvl="0" indent="0" algn="l" defTabSz="844550">
            <a:lnSpc>
              <a:spcPct val="90000"/>
            </a:lnSpc>
            <a:spcBef>
              <a:spcPct val="0"/>
            </a:spcBef>
            <a:spcAft>
              <a:spcPct val="35000"/>
            </a:spcAft>
            <a:buNone/>
          </a:pPr>
          <a:r>
            <a:rPr lang="en-US" sz="1900" kern="1200"/>
            <a:t>Attend &amp; participate in meetings</a:t>
          </a:r>
        </a:p>
      </dsp:txBody>
      <dsp:txXfrm>
        <a:off x="1237593" y="5030"/>
        <a:ext cx="6741343" cy="1071509"/>
      </dsp:txXfrm>
    </dsp:sp>
    <dsp:sp modelId="{32486935-BA83-498C-8362-EBD9405CB748}">
      <dsp:nvSpPr>
        <dsp:cNvPr id="0" name=""/>
        <dsp:cNvSpPr/>
      </dsp:nvSpPr>
      <dsp:spPr>
        <a:xfrm>
          <a:off x="0" y="1344417"/>
          <a:ext cx="7978937" cy="107150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ED0571-1D05-44DD-93B4-5AFF04E83E79}">
      <dsp:nvSpPr>
        <dsp:cNvPr id="0" name=""/>
        <dsp:cNvSpPr/>
      </dsp:nvSpPr>
      <dsp:spPr>
        <a:xfrm>
          <a:off x="324131" y="1585506"/>
          <a:ext cx="589330" cy="5893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C76EC3-8D7A-4D0A-AE17-3ABAAD13F660}">
      <dsp:nvSpPr>
        <dsp:cNvPr id="0" name=""/>
        <dsp:cNvSpPr/>
      </dsp:nvSpPr>
      <dsp:spPr>
        <a:xfrm>
          <a:off x="1237593" y="1344417"/>
          <a:ext cx="3590521" cy="1071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1" tIns="113401" rIns="113401" bIns="113401" numCol="1" spcCol="1270" anchor="ctr" anchorCtr="0">
          <a:noAutofit/>
        </a:bodyPr>
        <a:lstStyle/>
        <a:p>
          <a:pPr marL="0" lvl="0" indent="0" algn="l" defTabSz="844550">
            <a:lnSpc>
              <a:spcPct val="90000"/>
            </a:lnSpc>
            <a:spcBef>
              <a:spcPct val="0"/>
            </a:spcBef>
            <a:spcAft>
              <a:spcPct val="35000"/>
            </a:spcAft>
            <a:buNone/>
          </a:pPr>
          <a:r>
            <a:rPr lang="en-US" sz="1900" kern="1200"/>
            <a:t>Complete 3 Classroom Samples </a:t>
          </a:r>
        </a:p>
      </dsp:txBody>
      <dsp:txXfrm>
        <a:off x="1237593" y="1344417"/>
        <a:ext cx="3590521" cy="1071509"/>
      </dsp:txXfrm>
    </dsp:sp>
    <dsp:sp modelId="{A2FF8F91-3144-4479-97D4-AE01B7BB1764}">
      <dsp:nvSpPr>
        <dsp:cNvPr id="0" name=""/>
        <dsp:cNvSpPr/>
      </dsp:nvSpPr>
      <dsp:spPr>
        <a:xfrm>
          <a:off x="4828114" y="1344417"/>
          <a:ext cx="3150822" cy="1071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1" tIns="113401" rIns="113401" bIns="113401" numCol="1" spcCol="1270" anchor="ctr" anchorCtr="0">
          <a:noAutofit/>
        </a:bodyPr>
        <a:lstStyle/>
        <a:p>
          <a:pPr marL="0" lvl="0" indent="0" algn="l" defTabSz="755650">
            <a:lnSpc>
              <a:spcPct val="90000"/>
            </a:lnSpc>
            <a:spcBef>
              <a:spcPct val="0"/>
            </a:spcBef>
            <a:spcAft>
              <a:spcPct val="35000"/>
            </a:spcAft>
            <a:buNone/>
          </a:pPr>
          <a:r>
            <a:rPr lang="en-US" sz="1700" kern="1200"/>
            <a:t>1 phenomenon, 1 student discourse, 1 SEP task</a:t>
          </a:r>
        </a:p>
        <a:p>
          <a:pPr marL="0" lvl="0" indent="0" algn="l" defTabSz="755650">
            <a:lnSpc>
              <a:spcPct val="90000"/>
            </a:lnSpc>
            <a:spcBef>
              <a:spcPct val="0"/>
            </a:spcBef>
            <a:spcAft>
              <a:spcPct val="35000"/>
            </a:spcAft>
            <a:buNone/>
          </a:pPr>
          <a:r>
            <a:rPr lang="en-US" sz="1700" kern="1200"/>
            <a:t>This can be done in PLC groups.</a:t>
          </a:r>
        </a:p>
      </dsp:txBody>
      <dsp:txXfrm>
        <a:off x="4828114" y="1344417"/>
        <a:ext cx="3150822" cy="1071509"/>
      </dsp:txXfrm>
    </dsp:sp>
    <dsp:sp modelId="{0CCCDBFB-E310-4967-B6D7-4CFF0589A35B}">
      <dsp:nvSpPr>
        <dsp:cNvPr id="0" name=""/>
        <dsp:cNvSpPr/>
      </dsp:nvSpPr>
      <dsp:spPr>
        <a:xfrm>
          <a:off x="0" y="2683803"/>
          <a:ext cx="7978937" cy="107150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426471-BB65-4996-B8B3-8A86DB24A969}">
      <dsp:nvSpPr>
        <dsp:cNvPr id="0" name=""/>
        <dsp:cNvSpPr/>
      </dsp:nvSpPr>
      <dsp:spPr>
        <a:xfrm>
          <a:off x="324131" y="2924893"/>
          <a:ext cx="589330" cy="5893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294274-3DE0-42E7-A191-A9667C82C166}">
      <dsp:nvSpPr>
        <dsp:cNvPr id="0" name=""/>
        <dsp:cNvSpPr/>
      </dsp:nvSpPr>
      <dsp:spPr>
        <a:xfrm>
          <a:off x="1237593" y="2683803"/>
          <a:ext cx="3590521" cy="1071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1" tIns="113401" rIns="113401" bIns="113401" numCol="1" spcCol="1270" anchor="ctr" anchorCtr="0">
          <a:noAutofit/>
        </a:bodyPr>
        <a:lstStyle/>
        <a:p>
          <a:pPr marL="0" lvl="0" indent="0" algn="l" defTabSz="844550">
            <a:lnSpc>
              <a:spcPct val="90000"/>
            </a:lnSpc>
            <a:spcBef>
              <a:spcPct val="0"/>
            </a:spcBef>
            <a:spcAft>
              <a:spcPct val="35000"/>
            </a:spcAft>
            <a:buNone/>
          </a:pPr>
          <a:r>
            <a:rPr lang="en-US" sz="1900" kern="1200"/>
            <a:t>9 TeachFX Recordings </a:t>
          </a:r>
        </a:p>
      </dsp:txBody>
      <dsp:txXfrm>
        <a:off x="1237593" y="2683803"/>
        <a:ext cx="3590521" cy="1071509"/>
      </dsp:txXfrm>
    </dsp:sp>
    <dsp:sp modelId="{A93E1D4D-4C63-4B94-8654-C458D713F05A}">
      <dsp:nvSpPr>
        <dsp:cNvPr id="0" name=""/>
        <dsp:cNvSpPr/>
      </dsp:nvSpPr>
      <dsp:spPr>
        <a:xfrm>
          <a:off x="4828114" y="2683803"/>
          <a:ext cx="3150822" cy="1071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1" tIns="113401" rIns="113401" bIns="113401" numCol="1" spcCol="1270" anchor="ctr" anchorCtr="0">
          <a:noAutofit/>
        </a:bodyPr>
        <a:lstStyle/>
        <a:p>
          <a:pPr marL="0" lvl="0" indent="0" algn="l" defTabSz="755650">
            <a:lnSpc>
              <a:spcPct val="90000"/>
            </a:lnSpc>
            <a:spcBef>
              <a:spcPct val="0"/>
            </a:spcBef>
            <a:spcAft>
              <a:spcPct val="35000"/>
            </a:spcAft>
            <a:buNone/>
          </a:pPr>
          <a:r>
            <a:rPr lang="en-US" sz="1700" kern="1200"/>
            <a:t>3 between each in-person and virtual reflection sessions</a:t>
          </a:r>
        </a:p>
        <a:p>
          <a:pPr marL="0" lvl="0" indent="0" algn="l" defTabSz="755650">
            <a:lnSpc>
              <a:spcPct val="90000"/>
            </a:lnSpc>
            <a:spcBef>
              <a:spcPct val="0"/>
            </a:spcBef>
            <a:spcAft>
              <a:spcPct val="35000"/>
            </a:spcAft>
            <a:buNone/>
          </a:pPr>
          <a:r>
            <a:rPr lang="en-US" sz="1700" kern="1200"/>
            <a:t>20 minute minimum</a:t>
          </a:r>
        </a:p>
      </dsp:txBody>
      <dsp:txXfrm>
        <a:off x="4828114" y="2683803"/>
        <a:ext cx="3150822" cy="1071509"/>
      </dsp:txXfrm>
    </dsp:sp>
    <dsp:sp modelId="{D1F7107E-8922-4918-A0FD-4F7A276A18E3}">
      <dsp:nvSpPr>
        <dsp:cNvPr id="0" name=""/>
        <dsp:cNvSpPr/>
      </dsp:nvSpPr>
      <dsp:spPr>
        <a:xfrm>
          <a:off x="0" y="4023190"/>
          <a:ext cx="7978937" cy="107150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988DD-FA0A-4024-9DAD-E49B64110F1A}">
      <dsp:nvSpPr>
        <dsp:cNvPr id="0" name=""/>
        <dsp:cNvSpPr/>
      </dsp:nvSpPr>
      <dsp:spPr>
        <a:xfrm>
          <a:off x="324131" y="4264280"/>
          <a:ext cx="589330" cy="5893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4EF6EF-1171-4E9F-8271-C9EA65661A3E}">
      <dsp:nvSpPr>
        <dsp:cNvPr id="0" name=""/>
        <dsp:cNvSpPr/>
      </dsp:nvSpPr>
      <dsp:spPr>
        <a:xfrm>
          <a:off x="1237593" y="4023190"/>
          <a:ext cx="6741343" cy="1071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1" tIns="113401" rIns="113401" bIns="113401" numCol="1" spcCol="1270" anchor="ctr" anchorCtr="0">
          <a:noAutofit/>
        </a:bodyPr>
        <a:lstStyle/>
        <a:p>
          <a:pPr marL="0" lvl="0" indent="0" algn="l" defTabSz="844550">
            <a:lnSpc>
              <a:spcPct val="90000"/>
            </a:lnSpc>
            <a:spcBef>
              <a:spcPct val="0"/>
            </a:spcBef>
            <a:spcAft>
              <a:spcPct val="35000"/>
            </a:spcAft>
            <a:buNone/>
          </a:pPr>
          <a:r>
            <a:rPr lang="en-US" sz="1900" kern="1200"/>
            <a:t>3 Reflections of TeachFX Recordings</a:t>
          </a:r>
        </a:p>
      </dsp:txBody>
      <dsp:txXfrm>
        <a:off x="1237593" y="4023190"/>
        <a:ext cx="6741343" cy="1071509"/>
      </dsp:txXfrm>
    </dsp:sp>
    <dsp:sp modelId="{51892D8F-6CEC-43F8-AB70-049432FF12A6}">
      <dsp:nvSpPr>
        <dsp:cNvPr id="0" name=""/>
        <dsp:cNvSpPr/>
      </dsp:nvSpPr>
      <dsp:spPr>
        <a:xfrm>
          <a:off x="0" y="5362577"/>
          <a:ext cx="7978937" cy="107150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8AF37C-E16A-4E5E-8D84-46535A303C04}">
      <dsp:nvSpPr>
        <dsp:cNvPr id="0" name=""/>
        <dsp:cNvSpPr/>
      </dsp:nvSpPr>
      <dsp:spPr>
        <a:xfrm>
          <a:off x="324131" y="5603666"/>
          <a:ext cx="589330" cy="5893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A3015D-5CAC-432C-9A7F-EE5C6C725E4F}">
      <dsp:nvSpPr>
        <dsp:cNvPr id="0" name=""/>
        <dsp:cNvSpPr/>
      </dsp:nvSpPr>
      <dsp:spPr>
        <a:xfrm>
          <a:off x="1237593" y="5362577"/>
          <a:ext cx="6741343" cy="1071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401" tIns="113401" rIns="113401" bIns="113401" numCol="1" spcCol="1270" anchor="ctr" anchorCtr="0">
          <a:noAutofit/>
        </a:bodyPr>
        <a:lstStyle/>
        <a:p>
          <a:pPr marL="0" lvl="0" indent="0" algn="l" defTabSz="844550">
            <a:lnSpc>
              <a:spcPct val="90000"/>
            </a:lnSpc>
            <a:spcBef>
              <a:spcPct val="0"/>
            </a:spcBef>
            <a:spcAft>
              <a:spcPct val="35000"/>
            </a:spcAft>
            <a:buNone/>
          </a:pPr>
          <a:r>
            <a:rPr lang="en-US" sz="1900" kern="1200"/>
            <a:t>$400 stipend added to May paycheck</a:t>
          </a:r>
        </a:p>
      </dsp:txBody>
      <dsp:txXfrm>
        <a:off x="1237593" y="5362577"/>
        <a:ext cx="6741343" cy="10715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50139-CAFD-434A-B487-055A7B1AE73B}">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12C6E5-B11D-4811-A728-EB04133A6ECA}">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B6C8DC-9FAB-4846-8B13-310D55056FB5}">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hlinkClick xmlns:r="http://schemas.openxmlformats.org/officeDocument/2006/relationships" r:id="rId3"/>
            </a:rPr>
            <a:t>TeachFX Report Examples</a:t>
          </a:r>
          <a:endParaRPr lang="en-US" sz="2500" kern="1200"/>
        </a:p>
      </dsp:txBody>
      <dsp:txXfrm>
        <a:off x="1435590" y="531"/>
        <a:ext cx="9080009" cy="1242935"/>
      </dsp:txXfrm>
    </dsp:sp>
    <dsp:sp modelId="{06E4F8DD-7C39-4695-95EE-703633A9C9DB}">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240C31-E010-47BB-8EA1-6FCFECA920D3}">
      <dsp:nvSpPr>
        <dsp:cNvPr id="0" name=""/>
        <dsp:cNvSpPr/>
      </dsp:nvSpPr>
      <dsp:spPr>
        <a:xfrm>
          <a:off x="375988" y="1833861"/>
          <a:ext cx="683614" cy="6836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D04B7C-51C5-47BE-A128-2F8233A41DBF}">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Fill out </a:t>
          </a:r>
          <a:r>
            <a:rPr lang="en-US" sz="2500" kern="1200">
              <a:hlinkClick xmlns:r="http://schemas.openxmlformats.org/officeDocument/2006/relationships" r:id="rId6"/>
            </a:rPr>
            <a:t>Reflection</a:t>
          </a:r>
          <a:r>
            <a:rPr lang="en-US" sz="2500" kern="1200"/>
            <a:t> every 3rd recording</a:t>
          </a:r>
        </a:p>
      </dsp:txBody>
      <dsp:txXfrm>
        <a:off x="1435590" y="1554201"/>
        <a:ext cx="9080009" cy="1242935"/>
      </dsp:txXfrm>
    </dsp:sp>
    <dsp:sp modelId="{B2FCF0B8-E3F2-4003-9048-0C3E06EFBEDE}">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15A5D2-597D-44C4-92CF-10852B57DA58}">
      <dsp:nvSpPr>
        <dsp:cNvPr id="0" name=""/>
        <dsp:cNvSpPr/>
      </dsp:nvSpPr>
      <dsp:spPr>
        <a:xfrm>
          <a:off x="375988" y="3387531"/>
          <a:ext cx="683614" cy="6836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8BB98-25D6-459D-960F-8C58509A6689}">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Sign Up: check for an email invitation. You should be able to join in</a:t>
          </a:r>
        </a:p>
      </dsp:txBody>
      <dsp:txXfrm>
        <a:off x="1435590" y="3107870"/>
        <a:ext cx="9080009" cy="1242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5C1BE-017D-46F2-9AA9-97F729D92324}">
      <dsp:nvSpPr>
        <dsp:cNvPr id="0" name=""/>
        <dsp:cNvSpPr/>
      </dsp:nvSpPr>
      <dsp:spPr>
        <a:xfrm>
          <a:off x="684914" y="1016402"/>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2BA940-7AF0-4139-AB5D-460BE3D656C7}">
      <dsp:nvSpPr>
        <dsp:cNvPr id="0" name=""/>
        <dsp:cNvSpPr/>
      </dsp:nvSpPr>
      <dsp:spPr>
        <a:xfrm>
          <a:off x="918914" y="1250402"/>
          <a:ext cx="630000" cy="630000"/>
        </a:xfrm>
        <a:prstGeom prst="rect">
          <a:avLst/>
        </a:prstGeom>
        <a:solidFill>
          <a:schemeClr val="accent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F53A6A-DEB1-413A-A488-713B368CD001}">
      <dsp:nvSpPr>
        <dsp:cNvPr id="0" name=""/>
        <dsp:cNvSpPr/>
      </dsp:nvSpPr>
      <dsp:spPr>
        <a:xfrm>
          <a:off x="33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latin typeface="Calibri Light" panose="020F0302020204030204"/>
            </a:rPr>
            <a:t>Anchoring</a:t>
          </a:r>
        </a:p>
      </dsp:txBody>
      <dsp:txXfrm>
        <a:off x="333914" y="2456402"/>
        <a:ext cx="1800000" cy="720000"/>
      </dsp:txXfrm>
    </dsp:sp>
    <dsp:sp modelId="{EFF7E74A-1B83-47C1-A9B6-14634E029B5F}">
      <dsp:nvSpPr>
        <dsp:cNvPr id="0" name=""/>
        <dsp:cNvSpPr/>
      </dsp:nvSpPr>
      <dsp:spPr>
        <a:xfrm>
          <a:off x="2799914" y="1016402"/>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13B027-30F0-4301-87FC-AF7690F55EBC}">
      <dsp:nvSpPr>
        <dsp:cNvPr id="0" name=""/>
        <dsp:cNvSpPr/>
      </dsp:nvSpPr>
      <dsp:spPr>
        <a:xfrm>
          <a:off x="3033914" y="125040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B2B333-C704-4ADF-9586-1A29B3518BD0}">
      <dsp:nvSpPr>
        <dsp:cNvPr id="0" name=""/>
        <dsp:cNvSpPr/>
      </dsp:nvSpPr>
      <dsp:spPr>
        <a:xfrm>
          <a:off x="244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Unit</a:t>
          </a:r>
          <a:r>
            <a:rPr lang="en-US" sz="2400" kern="1200">
              <a:latin typeface="Calibri Light" panose="020F0302020204030204"/>
            </a:rPr>
            <a:t> </a:t>
          </a:r>
          <a:endParaRPr lang="en-US" sz="2400" kern="1200"/>
        </a:p>
      </dsp:txBody>
      <dsp:txXfrm>
        <a:off x="2448914" y="2456402"/>
        <a:ext cx="1800000" cy="720000"/>
      </dsp:txXfrm>
    </dsp:sp>
    <dsp:sp modelId="{00F15951-7BBD-4D54-9381-FEFC3EAA76E7}">
      <dsp:nvSpPr>
        <dsp:cNvPr id="0" name=""/>
        <dsp:cNvSpPr/>
      </dsp:nvSpPr>
      <dsp:spPr>
        <a:xfrm>
          <a:off x="4914914" y="1016402"/>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F8626E-536C-4173-8536-793BA5048C5E}">
      <dsp:nvSpPr>
        <dsp:cNvPr id="0" name=""/>
        <dsp:cNvSpPr/>
      </dsp:nvSpPr>
      <dsp:spPr>
        <a:xfrm>
          <a:off x="5148914" y="125040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FA47A6-38E9-48D6-B1F6-C0E3FC48830E}">
      <dsp:nvSpPr>
        <dsp:cNvPr id="0" name=""/>
        <dsp:cNvSpPr/>
      </dsp:nvSpPr>
      <dsp:spPr>
        <a:xfrm>
          <a:off x="456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Storyline</a:t>
          </a:r>
        </a:p>
      </dsp:txBody>
      <dsp:txXfrm>
        <a:off x="4563914" y="2456402"/>
        <a:ext cx="1800000" cy="720000"/>
      </dsp:txXfrm>
    </dsp:sp>
    <dsp:sp modelId="{0DA51F17-1556-488C-9702-211AD0C02345}">
      <dsp:nvSpPr>
        <dsp:cNvPr id="0" name=""/>
        <dsp:cNvSpPr/>
      </dsp:nvSpPr>
      <dsp:spPr>
        <a:xfrm>
          <a:off x="7029914" y="1016402"/>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F05C23-17C2-46FD-8E89-6466B46A6C98}">
      <dsp:nvSpPr>
        <dsp:cNvPr id="0" name=""/>
        <dsp:cNvSpPr/>
      </dsp:nvSpPr>
      <dsp:spPr>
        <a:xfrm>
          <a:off x="7263914" y="125040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F97C79-3794-4258-B298-3F6ABC57B7EF}">
      <dsp:nvSpPr>
        <dsp:cNvPr id="0" name=""/>
        <dsp:cNvSpPr/>
      </dsp:nvSpPr>
      <dsp:spPr>
        <a:xfrm>
          <a:off x="6678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Daily</a:t>
          </a:r>
        </a:p>
      </dsp:txBody>
      <dsp:txXfrm>
        <a:off x="6678914" y="2456402"/>
        <a:ext cx="1800000" cy="720000"/>
      </dsp:txXfrm>
    </dsp:sp>
    <dsp:sp modelId="{9FCFEBD9-4B09-473A-A7E4-E13DAFB3D257}">
      <dsp:nvSpPr>
        <dsp:cNvPr id="0" name=""/>
        <dsp:cNvSpPr/>
      </dsp:nvSpPr>
      <dsp:spPr>
        <a:xfrm>
          <a:off x="9144914" y="1016402"/>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219B1A-B5D0-47D1-82B1-968392E42EE9}">
      <dsp:nvSpPr>
        <dsp:cNvPr id="0" name=""/>
        <dsp:cNvSpPr/>
      </dsp:nvSpPr>
      <dsp:spPr>
        <a:xfrm>
          <a:off x="9378914" y="125040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0E89CD-6CAC-4FAC-933F-23171E705AC0}">
      <dsp:nvSpPr>
        <dsp:cNvPr id="0" name=""/>
        <dsp:cNvSpPr/>
      </dsp:nvSpPr>
      <dsp:spPr>
        <a:xfrm>
          <a:off x="8793914" y="245640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a:t>Assessment</a:t>
          </a:r>
        </a:p>
      </dsp:txBody>
      <dsp:txXfrm>
        <a:off x="8793914" y="2456402"/>
        <a:ext cx="18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05DD1-78A2-4F8F-B7DB-77034FC3520B}">
      <dsp:nvSpPr>
        <dsp:cNvPr id="0" name=""/>
        <dsp:cNvSpPr/>
      </dsp:nvSpPr>
      <dsp:spPr>
        <a:xfrm>
          <a:off x="445500" y="1153021"/>
          <a:ext cx="474714" cy="4747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DD47B-D579-46EF-8550-E2ADA90BFAE8}">
      <dsp:nvSpPr>
        <dsp:cNvPr id="0" name=""/>
        <dsp:cNvSpPr/>
      </dsp:nvSpPr>
      <dsp:spPr>
        <a:xfrm>
          <a:off x="4693" y="1708866"/>
          <a:ext cx="1356328" cy="203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Demonstration</a:t>
          </a:r>
        </a:p>
      </dsp:txBody>
      <dsp:txXfrm>
        <a:off x="4693" y="1708866"/>
        <a:ext cx="1356328" cy="203449"/>
      </dsp:txXfrm>
    </dsp:sp>
    <dsp:sp modelId="{F5D29D9B-3B51-468D-8DAF-AEC4C11F1D6D}">
      <dsp:nvSpPr>
        <dsp:cNvPr id="0" name=""/>
        <dsp:cNvSpPr/>
      </dsp:nvSpPr>
      <dsp:spPr>
        <a:xfrm>
          <a:off x="4693" y="1950051"/>
          <a:ext cx="1356328" cy="1089732"/>
        </a:xfrm>
        <a:prstGeom prst="rect">
          <a:avLst/>
        </a:prstGeom>
        <a:noFill/>
        <a:ln>
          <a:noFill/>
        </a:ln>
        <a:effectLst/>
      </dsp:spPr>
      <dsp:style>
        <a:lnRef idx="0">
          <a:scrgbClr r="0" g="0" b="0"/>
        </a:lnRef>
        <a:fillRef idx="0">
          <a:scrgbClr r="0" g="0" b="0"/>
        </a:fillRef>
        <a:effectRef idx="0">
          <a:scrgbClr r="0" g="0" b="0"/>
        </a:effectRef>
        <a:fontRef idx="minor"/>
      </dsp:style>
    </dsp:sp>
    <dsp:sp modelId="{0D714398-064F-4F1F-993C-BB4E3E6D5575}">
      <dsp:nvSpPr>
        <dsp:cNvPr id="0" name=""/>
        <dsp:cNvSpPr/>
      </dsp:nvSpPr>
      <dsp:spPr>
        <a:xfrm>
          <a:off x="2039185" y="1153021"/>
          <a:ext cx="474714" cy="4747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AB090F-6F66-470A-A461-E7F2EEC4BF31}">
      <dsp:nvSpPr>
        <dsp:cNvPr id="0" name=""/>
        <dsp:cNvSpPr/>
      </dsp:nvSpPr>
      <dsp:spPr>
        <a:xfrm>
          <a:off x="1598379" y="1708866"/>
          <a:ext cx="1356328" cy="203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Lab Experiences</a:t>
          </a:r>
        </a:p>
      </dsp:txBody>
      <dsp:txXfrm>
        <a:off x="1598379" y="1708866"/>
        <a:ext cx="1356328" cy="203449"/>
      </dsp:txXfrm>
    </dsp:sp>
    <dsp:sp modelId="{87635ADC-8E45-4CDB-BC25-6934356827BF}">
      <dsp:nvSpPr>
        <dsp:cNvPr id="0" name=""/>
        <dsp:cNvSpPr/>
      </dsp:nvSpPr>
      <dsp:spPr>
        <a:xfrm>
          <a:off x="1598379" y="1950051"/>
          <a:ext cx="1356328" cy="1089732"/>
        </a:xfrm>
        <a:prstGeom prst="rect">
          <a:avLst/>
        </a:prstGeom>
        <a:noFill/>
        <a:ln>
          <a:noFill/>
        </a:ln>
        <a:effectLst/>
      </dsp:spPr>
      <dsp:style>
        <a:lnRef idx="0">
          <a:scrgbClr r="0" g="0" b="0"/>
        </a:lnRef>
        <a:fillRef idx="0">
          <a:scrgbClr r="0" g="0" b="0"/>
        </a:fillRef>
        <a:effectRef idx="0">
          <a:scrgbClr r="0" g="0" b="0"/>
        </a:effectRef>
        <a:fontRef idx="minor"/>
      </dsp:style>
    </dsp:sp>
    <dsp:sp modelId="{51891896-D9B5-42EB-B7AF-7B299E34360B}">
      <dsp:nvSpPr>
        <dsp:cNvPr id="0" name=""/>
        <dsp:cNvSpPr/>
      </dsp:nvSpPr>
      <dsp:spPr>
        <a:xfrm>
          <a:off x="3632871" y="1153021"/>
          <a:ext cx="474714" cy="4747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2CCC3B-D391-46B5-B4D8-F5903AD1064B}">
      <dsp:nvSpPr>
        <dsp:cNvPr id="0" name=""/>
        <dsp:cNvSpPr/>
      </dsp:nvSpPr>
      <dsp:spPr>
        <a:xfrm>
          <a:off x="3192064" y="1708866"/>
          <a:ext cx="1356328" cy="203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Video Clips</a:t>
          </a:r>
        </a:p>
      </dsp:txBody>
      <dsp:txXfrm>
        <a:off x="3192064" y="1708866"/>
        <a:ext cx="1356328" cy="203449"/>
      </dsp:txXfrm>
    </dsp:sp>
    <dsp:sp modelId="{4F53AA2E-6BD4-4979-9D2C-5332ED8A2247}">
      <dsp:nvSpPr>
        <dsp:cNvPr id="0" name=""/>
        <dsp:cNvSpPr/>
      </dsp:nvSpPr>
      <dsp:spPr>
        <a:xfrm>
          <a:off x="3192064" y="1950051"/>
          <a:ext cx="1356328" cy="1089732"/>
        </a:xfrm>
        <a:prstGeom prst="rect">
          <a:avLst/>
        </a:prstGeom>
        <a:noFill/>
        <a:ln>
          <a:noFill/>
        </a:ln>
        <a:effectLst/>
      </dsp:spPr>
      <dsp:style>
        <a:lnRef idx="0">
          <a:scrgbClr r="0" g="0" b="0"/>
        </a:lnRef>
        <a:fillRef idx="0">
          <a:scrgbClr r="0" g="0" b="0"/>
        </a:fillRef>
        <a:effectRef idx="0">
          <a:scrgbClr r="0" g="0" b="0"/>
        </a:effectRef>
        <a:fontRef idx="minor"/>
      </dsp:style>
    </dsp:sp>
    <dsp:sp modelId="{3BEECB43-7CBB-4F10-8C1E-0DBB7FE04D28}">
      <dsp:nvSpPr>
        <dsp:cNvPr id="0" name=""/>
        <dsp:cNvSpPr/>
      </dsp:nvSpPr>
      <dsp:spPr>
        <a:xfrm>
          <a:off x="5226557" y="1153021"/>
          <a:ext cx="474714" cy="4747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7915FA-0252-4CE0-8E3E-1C13DCE3C010}">
      <dsp:nvSpPr>
        <dsp:cNvPr id="0" name=""/>
        <dsp:cNvSpPr/>
      </dsp:nvSpPr>
      <dsp:spPr>
        <a:xfrm>
          <a:off x="4785750" y="1708866"/>
          <a:ext cx="1356328" cy="203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Short Readings</a:t>
          </a:r>
        </a:p>
      </dsp:txBody>
      <dsp:txXfrm>
        <a:off x="4785750" y="1708866"/>
        <a:ext cx="1356328" cy="203449"/>
      </dsp:txXfrm>
    </dsp:sp>
    <dsp:sp modelId="{35606812-46B1-49DC-91CC-E4AD7D80C297}">
      <dsp:nvSpPr>
        <dsp:cNvPr id="0" name=""/>
        <dsp:cNvSpPr/>
      </dsp:nvSpPr>
      <dsp:spPr>
        <a:xfrm>
          <a:off x="4785750" y="1950051"/>
          <a:ext cx="1356328" cy="1089732"/>
        </a:xfrm>
        <a:prstGeom prst="rect">
          <a:avLst/>
        </a:prstGeom>
        <a:noFill/>
        <a:ln>
          <a:noFill/>
        </a:ln>
        <a:effectLst/>
      </dsp:spPr>
      <dsp:style>
        <a:lnRef idx="0">
          <a:scrgbClr r="0" g="0" b="0"/>
        </a:lnRef>
        <a:fillRef idx="0">
          <a:scrgbClr r="0" g="0" b="0"/>
        </a:fillRef>
        <a:effectRef idx="0">
          <a:scrgbClr r="0" g="0" b="0"/>
        </a:effectRef>
        <a:fontRef idx="minor"/>
      </dsp:style>
    </dsp:sp>
    <dsp:sp modelId="{9FCC36C4-936B-4B68-BE04-0B3A32A69B09}">
      <dsp:nvSpPr>
        <dsp:cNvPr id="0" name=""/>
        <dsp:cNvSpPr/>
      </dsp:nvSpPr>
      <dsp:spPr>
        <a:xfrm>
          <a:off x="6820242" y="1153021"/>
          <a:ext cx="474714" cy="47471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1AAD2D-021A-4C67-85B7-CE1F423E495C}">
      <dsp:nvSpPr>
        <dsp:cNvPr id="0" name=""/>
        <dsp:cNvSpPr/>
      </dsp:nvSpPr>
      <dsp:spPr>
        <a:xfrm>
          <a:off x="6379435" y="1708866"/>
          <a:ext cx="1356328" cy="203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Data</a:t>
          </a:r>
        </a:p>
      </dsp:txBody>
      <dsp:txXfrm>
        <a:off x="6379435" y="1708866"/>
        <a:ext cx="1356328" cy="203449"/>
      </dsp:txXfrm>
    </dsp:sp>
    <dsp:sp modelId="{3BD6A3A9-B988-434F-9D4F-44ECBB5DD295}">
      <dsp:nvSpPr>
        <dsp:cNvPr id="0" name=""/>
        <dsp:cNvSpPr/>
      </dsp:nvSpPr>
      <dsp:spPr>
        <a:xfrm>
          <a:off x="6379435" y="1950051"/>
          <a:ext cx="1356328" cy="108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Graphs, charts, anecdotes</a:t>
          </a:r>
        </a:p>
      </dsp:txBody>
      <dsp:txXfrm>
        <a:off x="6379435" y="1950051"/>
        <a:ext cx="1356328" cy="1089732"/>
      </dsp:txXfrm>
    </dsp:sp>
    <dsp:sp modelId="{1208B9C8-1963-4B09-8747-85D597E8595E}">
      <dsp:nvSpPr>
        <dsp:cNvPr id="0" name=""/>
        <dsp:cNvSpPr/>
      </dsp:nvSpPr>
      <dsp:spPr>
        <a:xfrm>
          <a:off x="8413928" y="1153021"/>
          <a:ext cx="474714" cy="47471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E8D2B2-4D00-4D73-8A25-56B5383EFEC0}">
      <dsp:nvSpPr>
        <dsp:cNvPr id="0" name=""/>
        <dsp:cNvSpPr/>
      </dsp:nvSpPr>
      <dsp:spPr>
        <a:xfrm>
          <a:off x="7973121" y="1708866"/>
          <a:ext cx="1356328" cy="203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Pictures</a:t>
          </a:r>
        </a:p>
      </dsp:txBody>
      <dsp:txXfrm>
        <a:off x="7973121" y="1708866"/>
        <a:ext cx="1356328" cy="203449"/>
      </dsp:txXfrm>
    </dsp:sp>
    <dsp:sp modelId="{1009D5AF-105C-4AC2-8720-7013BECBD377}">
      <dsp:nvSpPr>
        <dsp:cNvPr id="0" name=""/>
        <dsp:cNvSpPr/>
      </dsp:nvSpPr>
      <dsp:spPr>
        <a:xfrm>
          <a:off x="7973121" y="1950051"/>
          <a:ext cx="1356328" cy="1089732"/>
        </a:xfrm>
        <a:prstGeom prst="rect">
          <a:avLst/>
        </a:prstGeom>
        <a:noFill/>
        <a:ln>
          <a:noFill/>
        </a:ln>
        <a:effectLst/>
      </dsp:spPr>
      <dsp:style>
        <a:lnRef idx="0">
          <a:scrgbClr r="0" g="0" b="0"/>
        </a:lnRef>
        <a:fillRef idx="0">
          <a:scrgbClr r="0" g="0" b="0"/>
        </a:fillRef>
        <a:effectRef idx="0">
          <a:scrgbClr r="0" g="0" b="0"/>
        </a:effectRef>
        <a:fontRef idx="minor"/>
      </dsp:style>
    </dsp:sp>
    <dsp:sp modelId="{43562949-4E48-416E-B9DE-BB8D2BA08A39}">
      <dsp:nvSpPr>
        <dsp:cNvPr id="0" name=""/>
        <dsp:cNvSpPr/>
      </dsp:nvSpPr>
      <dsp:spPr>
        <a:xfrm>
          <a:off x="10007613" y="1153021"/>
          <a:ext cx="474714" cy="47471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4B06A3-6D8A-450F-B3E3-8C69491DA304}">
      <dsp:nvSpPr>
        <dsp:cNvPr id="0" name=""/>
        <dsp:cNvSpPr/>
      </dsp:nvSpPr>
      <dsp:spPr>
        <a:xfrm>
          <a:off x="9566807" y="1708866"/>
          <a:ext cx="1356328" cy="203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a:t>Sorting Activities</a:t>
          </a:r>
        </a:p>
      </dsp:txBody>
      <dsp:txXfrm>
        <a:off x="9566807" y="1708866"/>
        <a:ext cx="1356328" cy="203449"/>
      </dsp:txXfrm>
    </dsp:sp>
    <dsp:sp modelId="{7A69D703-080A-453B-939B-0FF841FE5BAF}">
      <dsp:nvSpPr>
        <dsp:cNvPr id="0" name=""/>
        <dsp:cNvSpPr/>
      </dsp:nvSpPr>
      <dsp:spPr>
        <a:xfrm>
          <a:off x="9566807" y="1950051"/>
          <a:ext cx="1356328" cy="108973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C8F61-EA94-4AB7-B8FC-C67DACDA7788}">
      <dsp:nvSpPr>
        <dsp:cNvPr id="0" name=""/>
        <dsp:cNvSpPr/>
      </dsp:nvSpPr>
      <dsp:spPr>
        <a:xfrm>
          <a:off x="1212569" y="415266"/>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09878D-E142-4022-B10D-CD1B543648E0}">
      <dsp:nvSpPr>
        <dsp:cNvPr id="0" name=""/>
        <dsp:cNvSpPr/>
      </dsp:nvSpPr>
      <dsp:spPr>
        <a:xfrm>
          <a:off x="417971" y="2183609"/>
          <a:ext cx="28894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en-US" sz="3200" kern="1200"/>
            <a:t>Where do put phenomena?</a:t>
          </a:r>
        </a:p>
      </dsp:txBody>
      <dsp:txXfrm>
        <a:off x="417971" y="2183609"/>
        <a:ext cx="2889450" cy="1350000"/>
      </dsp:txXfrm>
    </dsp:sp>
    <dsp:sp modelId="{55CE79B3-B115-4ADE-A8AC-F586FF64D9AD}">
      <dsp:nvSpPr>
        <dsp:cNvPr id="0" name=""/>
        <dsp:cNvSpPr/>
      </dsp:nvSpPr>
      <dsp:spPr>
        <a:xfrm>
          <a:off x="4607673" y="415266"/>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35EB88-60ED-4879-A77E-78783189C83A}">
      <dsp:nvSpPr>
        <dsp:cNvPr id="0" name=""/>
        <dsp:cNvSpPr/>
      </dsp:nvSpPr>
      <dsp:spPr>
        <a:xfrm>
          <a:off x="3813075" y="2183609"/>
          <a:ext cx="28894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What do we, as teacher, have to think about in order for these to be successful?</a:t>
          </a:r>
        </a:p>
      </dsp:txBody>
      <dsp:txXfrm>
        <a:off x="3813075" y="2183609"/>
        <a:ext cx="2889450" cy="1350000"/>
      </dsp:txXfrm>
    </dsp:sp>
    <dsp:sp modelId="{ACF813AF-7F67-4556-A965-871279D7F55D}">
      <dsp:nvSpPr>
        <dsp:cNvPr id="0" name=""/>
        <dsp:cNvSpPr/>
      </dsp:nvSpPr>
      <dsp:spPr>
        <a:xfrm>
          <a:off x="8002777" y="415266"/>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CA7DB2-74FD-49E0-A70A-76D84EF86A47}">
      <dsp:nvSpPr>
        <dsp:cNvPr id="0" name=""/>
        <dsp:cNvSpPr/>
      </dsp:nvSpPr>
      <dsp:spPr>
        <a:xfrm>
          <a:off x="7208178" y="2183609"/>
          <a:ext cx="28894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pPr>
          <a:r>
            <a:rPr lang="en-US" sz="3100" kern="1200"/>
            <a:t>What questions do you ask to fuel student thinking?</a:t>
          </a:r>
        </a:p>
      </dsp:txBody>
      <dsp:txXfrm>
        <a:off x="7208178" y="2183609"/>
        <a:ext cx="2889450" cy="135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4A72F-6DED-4415-A1A0-1C2B0630CE24}">
      <dsp:nvSpPr>
        <dsp:cNvPr id="0" name=""/>
        <dsp:cNvSpPr/>
      </dsp:nvSpPr>
      <dsp:spPr>
        <a:xfrm>
          <a:off x="0" y="2439"/>
          <a:ext cx="6301601" cy="12366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F68539-9534-46F7-AAE1-F964478D4B49}">
      <dsp:nvSpPr>
        <dsp:cNvPr id="0" name=""/>
        <dsp:cNvSpPr/>
      </dsp:nvSpPr>
      <dsp:spPr>
        <a:xfrm>
          <a:off x="374076" y="280678"/>
          <a:ext cx="680139" cy="6801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D5632D-7497-45E4-92D8-1DF04FBE21AF}">
      <dsp:nvSpPr>
        <dsp:cNvPr id="0" name=""/>
        <dsp:cNvSpPr/>
      </dsp:nvSpPr>
      <dsp:spPr>
        <a:xfrm>
          <a:off x="1428292" y="2439"/>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755650">
            <a:lnSpc>
              <a:spcPct val="90000"/>
            </a:lnSpc>
            <a:spcBef>
              <a:spcPct val="0"/>
            </a:spcBef>
            <a:spcAft>
              <a:spcPct val="35000"/>
            </a:spcAft>
            <a:buNone/>
          </a:pPr>
          <a:r>
            <a:rPr lang="en-US" sz="1700" kern="1200"/>
            <a:t>Separate into PLC by grade level/content area.</a:t>
          </a:r>
        </a:p>
      </dsp:txBody>
      <dsp:txXfrm>
        <a:off x="1428292" y="2439"/>
        <a:ext cx="4873308" cy="1236616"/>
      </dsp:txXfrm>
    </dsp:sp>
    <dsp:sp modelId="{3BDA8BE9-7D7A-4DE8-9495-FDD3AAA5C1F8}">
      <dsp:nvSpPr>
        <dsp:cNvPr id="0" name=""/>
        <dsp:cNvSpPr/>
      </dsp:nvSpPr>
      <dsp:spPr>
        <a:xfrm>
          <a:off x="0" y="1548210"/>
          <a:ext cx="6301601" cy="12366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DA9BEF-D8AE-405A-BB41-3C38BD32F0C7}">
      <dsp:nvSpPr>
        <dsp:cNvPr id="0" name=""/>
        <dsp:cNvSpPr/>
      </dsp:nvSpPr>
      <dsp:spPr>
        <a:xfrm>
          <a:off x="374076" y="1826449"/>
          <a:ext cx="680139" cy="6801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420C7D-FE7C-48E6-ACEC-5BD8211808F8}">
      <dsp:nvSpPr>
        <dsp:cNvPr id="0" name=""/>
        <dsp:cNvSpPr/>
      </dsp:nvSpPr>
      <dsp:spPr>
        <a:xfrm>
          <a:off x="1428292" y="1548210"/>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755650">
            <a:lnSpc>
              <a:spcPct val="90000"/>
            </a:lnSpc>
            <a:spcBef>
              <a:spcPct val="0"/>
            </a:spcBef>
            <a:spcAft>
              <a:spcPct val="35000"/>
            </a:spcAft>
            <a:buNone/>
          </a:pPr>
          <a:r>
            <a:rPr lang="en-US" sz="1700" kern="1200"/>
            <a:t>Establish norms for work.</a:t>
          </a:r>
        </a:p>
      </dsp:txBody>
      <dsp:txXfrm>
        <a:off x="1428292" y="1548210"/>
        <a:ext cx="4873308" cy="1236616"/>
      </dsp:txXfrm>
    </dsp:sp>
    <dsp:sp modelId="{E91F3B20-2B76-4388-9FE5-8B1DA07114F9}">
      <dsp:nvSpPr>
        <dsp:cNvPr id="0" name=""/>
        <dsp:cNvSpPr/>
      </dsp:nvSpPr>
      <dsp:spPr>
        <a:xfrm>
          <a:off x="0" y="3093981"/>
          <a:ext cx="6301601" cy="12366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21E446-8D54-4FC7-9711-C03DAD539BF2}">
      <dsp:nvSpPr>
        <dsp:cNvPr id="0" name=""/>
        <dsp:cNvSpPr/>
      </dsp:nvSpPr>
      <dsp:spPr>
        <a:xfrm>
          <a:off x="374076" y="3372220"/>
          <a:ext cx="680139" cy="6801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624A6D-1A5F-41DF-9E8C-3FEC1CD0736E}">
      <dsp:nvSpPr>
        <dsp:cNvPr id="0" name=""/>
        <dsp:cNvSpPr/>
      </dsp:nvSpPr>
      <dsp:spPr>
        <a:xfrm>
          <a:off x="1428292" y="3093981"/>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755650">
            <a:lnSpc>
              <a:spcPct val="90000"/>
            </a:lnSpc>
            <a:spcBef>
              <a:spcPct val="0"/>
            </a:spcBef>
            <a:spcAft>
              <a:spcPct val="35000"/>
            </a:spcAft>
            <a:buNone/>
          </a:pPr>
          <a:r>
            <a:rPr lang="en-US" sz="1700" kern="1200"/>
            <a:t>Identify upcoming standards &amp; phenomenon.</a:t>
          </a:r>
        </a:p>
      </dsp:txBody>
      <dsp:txXfrm>
        <a:off x="1428292" y="3093981"/>
        <a:ext cx="4873308" cy="1236616"/>
      </dsp:txXfrm>
    </dsp:sp>
    <dsp:sp modelId="{38075336-E5F9-4602-8D16-B53A5C6F83E3}">
      <dsp:nvSpPr>
        <dsp:cNvPr id="0" name=""/>
        <dsp:cNvSpPr/>
      </dsp:nvSpPr>
      <dsp:spPr>
        <a:xfrm>
          <a:off x="0" y="4639752"/>
          <a:ext cx="6301601" cy="123661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1766AD-A09F-40DB-B92B-072EAEC00D24}">
      <dsp:nvSpPr>
        <dsp:cNvPr id="0" name=""/>
        <dsp:cNvSpPr/>
      </dsp:nvSpPr>
      <dsp:spPr>
        <a:xfrm>
          <a:off x="374076" y="4917991"/>
          <a:ext cx="680139" cy="6801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3BCE30-3E0B-48C5-8B90-4566BC3A1B5B}">
      <dsp:nvSpPr>
        <dsp:cNvPr id="0" name=""/>
        <dsp:cNvSpPr/>
      </dsp:nvSpPr>
      <dsp:spPr>
        <a:xfrm>
          <a:off x="1428292" y="4639752"/>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755650">
            <a:lnSpc>
              <a:spcPct val="90000"/>
            </a:lnSpc>
            <a:spcBef>
              <a:spcPct val="0"/>
            </a:spcBef>
            <a:spcAft>
              <a:spcPct val="35000"/>
            </a:spcAft>
            <a:buNone/>
          </a:pPr>
          <a:r>
            <a:rPr lang="en-US" sz="1700" kern="1200"/>
            <a:t>Start to build Classroom Samples! Pair up or group how you'd like within the PLC – the more groups, the more classroom samples can be built to share out!</a:t>
          </a:r>
        </a:p>
      </dsp:txBody>
      <dsp:txXfrm>
        <a:off x="1428292" y="4639752"/>
        <a:ext cx="4873308" cy="12366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A2BC1-9E94-4FB2-BD10-6C6D6C45CA85}">
      <dsp:nvSpPr>
        <dsp:cNvPr id="0" name=""/>
        <dsp:cNvSpPr/>
      </dsp:nvSpPr>
      <dsp:spPr>
        <a:xfrm>
          <a:off x="0" y="2560151"/>
          <a:ext cx="9407525" cy="16797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To Do:</a:t>
          </a:r>
        </a:p>
      </dsp:txBody>
      <dsp:txXfrm>
        <a:off x="0" y="2560151"/>
        <a:ext cx="9407525" cy="907057"/>
      </dsp:txXfrm>
    </dsp:sp>
    <dsp:sp modelId="{D1E1A527-D838-41B1-A411-3765D34F1F2D}">
      <dsp:nvSpPr>
        <dsp:cNvPr id="0" name=""/>
        <dsp:cNvSpPr/>
      </dsp:nvSpPr>
      <dsp:spPr>
        <a:xfrm>
          <a:off x="0" y="3433613"/>
          <a:ext cx="2351881" cy="77267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Finish phenomenon classroom sample write up</a:t>
          </a:r>
        </a:p>
      </dsp:txBody>
      <dsp:txXfrm>
        <a:off x="0" y="3433613"/>
        <a:ext cx="2351881" cy="772678"/>
      </dsp:txXfrm>
    </dsp:sp>
    <dsp:sp modelId="{F5668E8D-E998-42B9-8AA2-7D73A7BAC74F}">
      <dsp:nvSpPr>
        <dsp:cNvPr id="0" name=""/>
        <dsp:cNvSpPr/>
      </dsp:nvSpPr>
      <dsp:spPr>
        <a:xfrm>
          <a:off x="2351881" y="3433613"/>
          <a:ext cx="2351881" cy="772678"/>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Implement classroom sample</a:t>
          </a:r>
        </a:p>
      </dsp:txBody>
      <dsp:txXfrm>
        <a:off x="2351881" y="3433613"/>
        <a:ext cx="2351881" cy="772678"/>
      </dsp:txXfrm>
    </dsp:sp>
    <dsp:sp modelId="{4ECC5C2B-E064-4A6E-985E-090E6D316BD9}">
      <dsp:nvSpPr>
        <dsp:cNvPr id="0" name=""/>
        <dsp:cNvSpPr/>
      </dsp:nvSpPr>
      <dsp:spPr>
        <a:xfrm>
          <a:off x="4703762" y="3433613"/>
          <a:ext cx="2351881" cy="772678"/>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rtl="0">
            <a:lnSpc>
              <a:spcPct val="90000"/>
            </a:lnSpc>
            <a:spcBef>
              <a:spcPct val="0"/>
            </a:spcBef>
            <a:spcAft>
              <a:spcPct val="35000"/>
            </a:spcAft>
            <a:buNone/>
          </a:pPr>
          <a:r>
            <a:rPr lang="en-US" sz="1700" kern="1200"/>
            <a:t>3 TeachFX recordings</a:t>
          </a:r>
          <a:r>
            <a:rPr lang="en-US" sz="1700" kern="1200">
              <a:latin typeface="Calibri Light" panose="020F0302020204030204"/>
            </a:rPr>
            <a:t> </a:t>
          </a:r>
          <a:br>
            <a:rPr lang="en-US" sz="1700" kern="1200">
              <a:latin typeface="Calibri Light" panose="020F0302020204030204"/>
            </a:rPr>
          </a:br>
          <a:r>
            <a:rPr lang="en-US" sz="1700" kern="1200"/>
            <a:t>(1 of classroom sample, 2 of other lessons)</a:t>
          </a:r>
          <a:endParaRPr lang="en-US" sz="1700" kern="1200">
            <a:latin typeface="Calibri Light" panose="020F0302020204030204"/>
          </a:endParaRPr>
        </a:p>
      </dsp:txBody>
      <dsp:txXfrm>
        <a:off x="4703762" y="3433613"/>
        <a:ext cx="2351881" cy="772678"/>
      </dsp:txXfrm>
    </dsp:sp>
    <dsp:sp modelId="{5CE90089-86AC-449D-84F0-561F559E9B00}">
      <dsp:nvSpPr>
        <dsp:cNvPr id="0" name=""/>
        <dsp:cNvSpPr/>
      </dsp:nvSpPr>
      <dsp:spPr>
        <a:xfrm>
          <a:off x="7055643" y="3433613"/>
          <a:ext cx="2351881" cy="77267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ctr" defTabSz="755650">
            <a:lnSpc>
              <a:spcPct val="90000"/>
            </a:lnSpc>
            <a:spcBef>
              <a:spcPct val="0"/>
            </a:spcBef>
            <a:spcAft>
              <a:spcPct val="35000"/>
            </a:spcAft>
            <a:buNone/>
          </a:pPr>
          <a:r>
            <a:rPr lang="en-US" sz="1700" kern="1200"/>
            <a:t>Complete reflection of TeachFX data</a:t>
          </a:r>
        </a:p>
      </dsp:txBody>
      <dsp:txXfrm>
        <a:off x="7055643" y="3433613"/>
        <a:ext cx="2351881" cy="772678"/>
      </dsp:txXfrm>
    </dsp:sp>
    <dsp:sp modelId="{0DE94BF1-693C-4A60-A490-F9E7308EDBC6}">
      <dsp:nvSpPr>
        <dsp:cNvPr id="0" name=""/>
        <dsp:cNvSpPr/>
      </dsp:nvSpPr>
      <dsp:spPr>
        <a:xfrm rot="10800000">
          <a:off x="0" y="1912"/>
          <a:ext cx="9407525" cy="2583434"/>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Reflection Meeting – </a:t>
          </a:r>
          <a:r>
            <a:rPr lang="en-US" sz="3200" b="1" kern="1200"/>
            <a:t>Wednesday, November 8</a:t>
          </a:r>
          <a:r>
            <a:rPr lang="en-US" sz="3200" kern="1200"/>
            <a:t> on content/grade level Teams channel.</a:t>
          </a:r>
        </a:p>
      </dsp:txBody>
      <dsp:txXfrm rot="10800000">
        <a:off x="0" y="1912"/>
        <a:ext cx="9407525" cy="167863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abc4.com/sports/college-sports/university-of-utah/utequake-fans-shake-the-stadium-during-utah-win/"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video" Target="https://www.youtube.com/embed/vY1TQ9pb2J4?feature=oembed"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learn.genetics.utah.edu/content/change/rockpocketmous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phet.colorado.edu/en/simulations/energy-skate-park"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windy.com/?41.509,-111.797,6" TargetMode="External"/><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earth.google.com/web/@13.18204276,-80.85476932,-2129.72322664a,12887356.41664267d,35y,0h,0t,0r"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EFDA2B-0CAA-EBB0-4B72-F418293488AE}"/>
              </a:ext>
            </a:extLst>
          </p:cNvPr>
          <p:cNvPicPr>
            <a:picLocks noChangeAspect="1"/>
          </p:cNvPicPr>
          <p:nvPr/>
        </p:nvPicPr>
        <p:blipFill rotWithShape="1">
          <a:blip r:embed="rId2"/>
          <a:srcRect l="6480" t="26970" r="2605" b="-7"/>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4553" y="3091928"/>
            <a:ext cx="9078562" cy="2387600"/>
          </a:xfrm>
        </p:spPr>
        <p:txBody>
          <a:bodyPr>
            <a:normAutofit/>
          </a:bodyPr>
          <a:lstStyle/>
          <a:p>
            <a:pPr algn="l"/>
            <a:r>
              <a:rPr lang="en-US" sz="6600">
                <a:solidFill>
                  <a:schemeClr val="bg1"/>
                </a:solidFill>
                <a:cs typeface="Calibri Light"/>
              </a:rPr>
              <a:t>Level Up Science PD</a:t>
            </a:r>
            <a:endParaRPr lang="en-US" sz="6600">
              <a:solidFill>
                <a:schemeClr val="bg1"/>
              </a:solidFill>
            </a:endParaRP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4553" y="5624945"/>
            <a:ext cx="9078562" cy="592975"/>
          </a:xfrm>
        </p:spPr>
        <p:txBody>
          <a:bodyPr vert="horz" lIns="91440" tIns="45720" rIns="91440" bIns="45720" rtlCol="0" anchor="ctr">
            <a:normAutofit/>
          </a:bodyPr>
          <a:lstStyle/>
          <a:p>
            <a:pPr algn="l"/>
            <a:r>
              <a:rPr lang="en-US">
                <a:solidFill>
                  <a:schemeClr val="bg1"/>
                </a:solidFill>
                <a:cs typeface="Calibri"/>
              </a:rPr>
              <a:t>2023-2024 School Year</a:t>
            </a:r>
            <a:endParaRPr lang="en-US">
              <a:solidFill>
                <a:schemeClr val="bg1"/>
              </a:solidFill>
            </a:endParaRP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125D4-F6E2-2A60-21A9-E52347C14CD8}"/>
              </a:ext>
            </a:extLst>
          </p:cNvPr>
          <p:cNvSpPr>
            <a:spLocks noGrp="1"/>
          </p:cNvSpPr>
          <p:nvPr>
            <p:ph type="title"/>
          </p:nvPr>
        </p:nvSpPr>
        <p:spPr>
          <a:xfrm>
            <a:off x="258651" y="214871"/>
            <a:ext cx="10515600" cy="1325563"/>
          </a:xfrm>
        </p:spPr>
        <p:txBody>
          <a:bodyPr/>
          <a:lstStyle/>
          <a:p>
            <a:r>
              <a:rPr lang="en-US">
                <a:ea typeface="Calibri Light"/>
                <a:cs typeface="Calibri Light"/>
              </a:rPr>
              <a:t>Seismograph Data Actual </a:t>
            </a:r>
            <a:br>
              <a:rPr lang="en-US">
                <a:ea typeface="Calibri Light"/>
                <a:cs typeface="Calibri Light"/>
              </a:rPr>
            </a:br>
            <a:r>
              <a:rPr lang="en-US">
                <a:ea typeface="Calibri Light"/>
                <a:cs typeface="Calibri Light"/>
                <a:hlinkClick r:id="rId2"/>
              </a:rPr>
              <a:t>News article</a:t>
            </a:r>
            <a:endParaRPr lang="en-US"/>
          </a:p>
        </p:txBody>
      </p:sp>
      <p:pic>
        <p:nvPicPr>
          <p:cNvPr id="4" name="Picture 3" descr="A graph of a sound wave&#10;&#10;Description automatically generated">
            <a:extLst>
              <a:ext uri="{FF2B5EF4-FFF2-40B4-BE49-F238E27FC236}">
                <a16:creationId xmlns:a16="http://schemas.microsoft.com/office/drawing/2014/main" id="{3AAAE076-BDBA-4E73-4DA0-BA4E77687DD1}"/>
              </a:ext>
            </a:extLst>
          </p:cNvPr>
          <p:cNvPicPr>
            <a:picLocks noChangeAspect="1"/>
          </p:cNvPicPr>
          <p:nvPr/>
        </p:nvPicPr>
        <p:blipFill>
          <a:blip r:embed="rId3"/>
          <a:stretch>
            <a:fillRect/>
          </a:stretch>
        </p:blipFill>
        <p:spPr>
          <a:xfrm>
            <a:off x="399245" y="1817139"/>
            <a:ext cx="5297509" cy="4576003"/>
          </a:xfrm>
          <a:prstGeom prst="rect">
            <a:avLst/>
          </a:prstGeom>
        </p:spPr>
      </p:pic>
      <p:pic>
        <p:nvPicPr>
          <p:cNvPr id="5" name="Picture 4" descr="A graph of a sound wave&#10;&#10;Description automatically generated">
            <a:extLst>
              <a:ext uri="{FF2B5EF4-FFF2-40B4-BE49-F238E27FC236}">
                <a16:creationId xmlns:a16="http://schemas.microsoft.com/office/drawing/2014/main" id="{4B7909BB-E1A8-7BDC-C111-C17F1E0BD56F}"/>
              </a:ext>
            </a:extLst>
          </p:cNvPr>
          <p:cNvPicPr>
            <a:picLocks noChangeAspect="1"/>
          </p:cNvPicPr>
          <p:nvPr/>
        </p:nvPicPr>
        <p:blipFill>
          <a:blip r:embed="rId4"/>
          <a:stretch>
            <a:fillRect/>
          </a:stretch>
        </p:blipFill>
        <p:spPr>
          <a:xfrm>
            <a:off x="6302063" y="1876671"/>
            <a:ext cx="4997002" cy="4349613"/>
          </a:xfrm>
          <a:prstGeom prst="rect">
            <a:avLst/>
          </a:prstGeom>
        </p:spPr>
      </p:pic>
    </p:spTree>
    <p:extLst>
      <p:ext uri="{BB962C8B-B14F-4D97-AF65-F5344CB8AC3E}">
        <p14:creationId xmlns:p14="http://schemas.microsoft.com/office/powerpoint/2010/main" val="652924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BEC710-7AFB-0DC7-31D5-46478D355B9A}"/>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When to Engage with Phenomenon </a:t>
            </a:r>
          </a:p>
        </p:txBody>
      </p:sp>
      <p:graphicFrame>
        <p:nvGraphicFramePr>
          <p:cNvPr id="5" name="Content Placeholder 2">
            <a:extLst>
              <a:ext uri="{FF2B5EF4-FFF2-40B4-BE49-F238E27FC236}">
                <a16:creationId xmlns:a16="http://schemas.microsoft.com/office/drawing/2014/main" id="{F3E6BA36-76C3-9BF6-229A-2C021B542CB7}"/>
              </a:ext>
            </a:extLst>
          </p:cNvPr>
          <p:cNvGraphicFramePr>
            <a:graphicFrameLocks noGrp="1"/>
          </p:cNvGraphicFramePr>
          <p:nvPr>
            <p:ph idx="1"/>
            <p:extLst>
              <p:ext uri="{D42A27DB-BD31-4B8C-83A1-F6EECF244321}">
                <p14:modId xmlns:p14="http://schemas.microsoft.com/office/powerpoint/2010/main" val="44163889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7733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C2E561-5F78-92C6-235F-17659AE62AF2}"/>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cs typeface="Calibri Light"/>
              </a:rPr>
              <a:t>Ways to Engage Students in Phenomena</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9B46B6BD-6520-D03B-E159-3FCDF02982B6}"/>
              </a:ext>
            </a:extLst>
          </p:cNvPr>
          <p:cNvGraphicFramePr>
            <a:graphicFrameLocks noGrp="1"/>
          </p:cNvGraphicFramePr>
          <p:nvPr>
            <p:ph idx="1"/>
            <p:extLst>
              <p:ext uri="{D42A27DB-BD31-4B8C-83A1-F6EECF244321}">
                <p14:modId xmlns:p14="http://schemas.microsoft.com/office/powerpoint/2010/main" val="223144642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2423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2CE8D5A-9514-4DB9-26AD-332A0BB8E75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Reading</a:t>
            </a:r>
          </a:p>
        </p:txBody>
      </p:sp>
      <p:pic>
        <p:nvPicPr>
          <p:cNvPr id="4" name="Content Placeholder 3" descr="A police report with black lines&#10;&#10;Description automatically generated">
            <a:extLst>
              <a:ext uri="{FF2B5EF4-FFF2-40B4-BE49-F238E27FC236}">
                <a16:creationId xmlns:a16="http://schemas.microsoft.com/office/drawing/2014/main" id="{4DBBAAA1-B139-13C1-5161-40FC522A0CE5}"/>
              </a:ext>
            </a:extLst>
          </p:cNvPr>
          <p:cNvPicPr>
            <a:picLocks noGrp="1" noChangeAspect="1"/>
          </p:cNvPicPr>
          <p:nvPr>
            <p:ph idx="1"/>
          </p:nvPr>
        </p:nvPicPr>
        <p:blipFill>
          <a:blip r:embed="rId2"/>
          <a:stretch>
            <a:fillRect/>
          </a:stretch>
        </p:blipFill>
        <p:spPr>
          <a:xfrm>
            <a:off x="4502428" y="547733"/>
            <a:ext cx="7225748" cy="5762533"/>
          </a:xfrm>
          <a:prstGeom prst="rect">
            <a:avLst/>
          </a:prstGeom>
        </p:spPr>
      </p:pic>
    </p:spTree>
    <p:extLst>
      <p:ext uri="{BB962C8B-B14F-4D97-AF65-F5344CB8AC3E}">
        <p14:creationId xmlns:p14="http://schemas.microsoft.com/office/powerpoint/2010/main" val="355599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765075-2128-6D7A-E151-0AEE708FF713}"/>
              </a:ext>
            </a:extLst>
          </p:cNvPr>
          <p:cNvSpPr>
            <a:spLocks noGrp="1"/>
          </p:cNvSpPr>
          <p:nvPr>
            <p:ph type="title"/>
          </p:nvPr>
        </p:nvSpPr>
        <p:spPr>
          <a:xfrm>
            <a:off x="804672" y="1412489"/>
            <a:ext cx="2871095" cy="2156621"/>
          </a:xfrm>
        </p:spPr>
        <p:txBody>
          <a:bodyPr anchor="t">
            <a:normAutofit/>
          </a:bodyPr>
          <a:lstStyle/>
          <a:p>
            <a:r>
              <a:rPr lang="en-US" sz="3600">
                <a:solidFill>
                  <a:srgbClr val="FFFFFF"/>
                </a:solidFill>
              </a:rPr>
              <a:t>Salt affecting Freezing Point</a:t>
            </a:r>
          </a:p>
        </p:txBody>
      </p:sp>
      <p:sp>
        <p:nvSpPr>
          <p:cNvPr id="3" name="Content Placeholder 2">
            <a:extLst>
              <a:ext uri="{FF2B5EF4-FFF2-40B4-BE49-F238E27FC236}">
                <a16:creationId xmlns:a16="http://schemas.microsoft.com/office/drawing/2014/main" id="{AAFF11A0-C57C-B1DB-0A44-37FD7DB5D4AB}"/>
              </a:ext>
            </a:extLst>
          </p:cNvPr>
          <p:cNvSpPr>
            <a:spLocks noGrp="1"/>
          </p:cNvSpPr>
          <p:nvPr>
            <p:ph sz="half" idx="1"/>
          </p:nvPr>
        </p:nvSpPr>
        <p:spPr>
          <a:xfrm>
            <a:off x="4844590" y="704918"/>
            <a:ext cx="2926080" cy="4363844"/>
          </a:xfrm>
        </p:spPr>
        <p:txBody>
          <a:bodyPr>
            <a:normAutofit fontScale="92500" lnSpcReduction="10000"/>
          </a:bodyPr>
          <a:lstStyle/>
          <a:p>
            <a:pPr marL="0" indent="0">
              <a:buNone/>
            </a:pPr>
            <a:r>
              <a:rPr lang="en-US" sz="3200"/>
              <a:t>Students participate in a lab where they dissolve the same molality of different salts in ice water and record the temperature change. </a:t>
            </a:r>
          </a:p>
        </p:txBody>
      </p:sp>
      <p:sp>
        <p:nvSpPr>
          <p:cNvPr id="4" name="Content Placeholder 3">
            <a:extLst>
              <a:ext uri="{FF2B5EF4-FFF2-40B4-BE49-F238E27FC236}">
                <a16:creationId xmlns:a16="http://schemas.microsoft.com/office/drawing/2014/main" id="{FB4F9C16-300C-7C41-1652-854A0F7B88CD}"/>
              </a:ext>
            </a:extLst>
          </p:cNvPr>
          <p:cNvSpPr>
            <a:spLocks noGrp="1"/>
          </p:cNvSpPr>
          <p:nvPr>
            <p:ph sz="half" idx="2"/>
          </p:nvPr>
        </p:nvSpPr>
        <p:spPr>
          <a:xfrm>
            <a:off x="8461248" y="498089"/>
            <a:ext cx="2926080" cy="4363844"/>
          </a:xfrm>
        </p:spPr>
        <p:txBody>
          <a:bodyPr>
            <a:normAutofit fontScale="92500" lnSpcReduction="10000"/>
          </a:bodyPr>
          <a:lstStyle/>
          <a:p>
            <a:endParaRPr lang="en-US" sz="2000"/>
          </a:p>
          <a:p>
            <a:r>
              <a:rPr lang="en-US" sz="3200"/>
              <a:t>What are the different parts of the system? </a:t>
            </a:r>
          </a:p>
          <a:p>
            <a:r>
              <a:rPr lang="en-US" sz="3200"/>
              <a:t>What do you think caused the difference in freezing temperature for the different salts? </a:t>
            </a:r>
          </a:p>
        </p:txBody>
      </p:sp>
    </p:spTree>
    <p:extLst>
      <p:ext uri="{BB962C8B-B14F-4D97-AF65-F5344CB8AC3E}">
        <p14:creationId xmlns:p14="http://schemas.microsoft.com/office/powerpoint/2010/main" val="2619634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73EFE77-4335-CA6C-56A8-412FEE0F7794}"/>
              </a:ext>
            </a:extLst>
          </p:cNvPr>
          <p:cNvPicPr>
            <a:picLocks noChangeAspect="1"/>
          </p:cNvPicPr>
          <p:nvPr/>
        </p:nvPicPr>
        <p:blipFill rotWithShape="1">
          <a:blip r:embed="rId2">
            <a:alphaModFix amt="40000"/>
          </a:blip>
          <a:srcRect l="1903" r="28787"/>
          <a:stretch/>
        </p:blipFill>
        <p:spPr>
          <a:xfrm>
            <a:off x="20" y="10"/>
            <a:ext cx="8450297" cy="6857990"/>
          </a:xfrm>
          <a:prstGeom prst="rect">
            <a:avLst/>
          </a:prstGeom>
        </p:spPr>
      </p:pic>
      <p:sp>
        <p:nvSpPr>
          <p:cNvPr id="2" name="Title 1">
            <a:extLst>
              <a:ext uri="{FF2B5EF4-FFF2-40B4-BE49-F238E27FC236}">
                <a16:creationId xmlns:a16="http://schemas.microsoft.com/office/drawing/2014/main" id="{9DC2E561-5F78-92C6-235F-17659AE62AF2}"/>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sz="4100" kern="1200">
                <a:solidFill>
                  <a:srgbClr val="FFFFFF"/>
                </a:solidFill>
                <a:latin typeface="+mj-lt"/>
                <a:ea typeface="+mj-ea"/>
                <a:cs typeface="+mj-cs"/>
              </a:rPr>
              <a:t>Radium Girls (Anchoring Phenomenon)</a:t>
            </a:r>
          </a:p>
        </p:txBody>
      </p:sp>
      <p:sp>
        <p:nvSpPr>
          <p:cNvPr id="15" name="TextBox 14">
            <a:extLst>
              <a:ext uri="{FF2B5EF4-FFF2-40B4-BE49-F238E27FC236}">
                <a16:creationId xmlns:a16="http://schemas.microsoft.com/office/drawing/2014/main" id="{DEB03B03-BE51-1275-0F7F-1E375A430200}"/>
              </a:ext>
            </a:extLst>
          </p:cNvPr>
          <p:cNvSpPr txBox="1"/>
          <p:nvPr/>
        </p:nvSpPr>
        <p:spPr>
          <a:xfrm>
            <a:off x="925286" y="1686385"/>
            <a:ext cx="4619621" cy="3957178"/>
          </a:xfrm>
          <a:prstGeom prst="rect">
            <a:avLst/>
          </a:prstGeom>
        </p:spPr>
        <p:txBody>
          <a:bodyPr vert="horz" lIns="91440" tIns="45720" rIns="91440" bIns="45720" rtlCol="0">
            <a:noAutofit/>
          </a:bodyPr>
          <a:lstStyle/>
          <a:p>
            <a:pPr>
              <a:lnSpc>
                <a:spcPct val="90000"/>
              </a:lnSpc>
              <a:spcAft>
                <a:spcPts val="600"/>
              </a:spcAft>
            </a:pPr>
            <a:r>
              <a:rPr lang="en-US" sz="1500">
                <a:solidFill>
                  <a:srgbClr val="FFFFFF"/>
                </a:solidFill>
              </a:rPr>
              <a:t>Watching the clip of Radium from the Poisoners Handbook.</a:t>
            </a:r>
          </a:p>
          <a:p>
            <a:pPr indent="-228600">
              <a:lnSpc>
                <a:spcPct val="90000"/>
              </a:lnSpc>
              <a:spcAft>
                <a:spcPts val="600"/>
              </a:spcAft>
              <a:buFont typeface="Arial" panose="020B0604020202020204" pitchFamily="34" charset="0"/>
              <a:buChar char="•"/>
            </a:pPr>
            <a:endParaRPr lang="en-US" sz="600">
              <a:solidFill>
                <a:srgbClr val="FFFFFF"/>
              </a:solidFill>
            </a:endParaRPr>
          </a:p>
          <a:p>
            <a:pPr indent="-228600">
              <a:lnSpc>
                <a:spcPct val="90000"/>
              </a:lnSpc>
              <a:spcAft>
                <a:spcPts val="600"/>
              </a:spcAft>
              <a:buFont typeface="Arial" panose="020B0604020202020204" pitchFamily="34" charset="0"/>
              <a:buChar char="•"/>
            </a:pPr>
            <a:r>
              <a:rPr lang="en-US" sz="1500">
                <a:solidFill>
                  <a:srgbClr val="FFFFFF"/>
                </a:solidFill>
              </a:rPr>
              <a:t>Students write based on the following questions: </a:t>
            </a:r>
          </a:p>
          <a:p>
            <a:pPr marL="342900" indent="-228600">
              <a:lnSpc>
                <a:spcPct val="90000"/>
              </a:lnSpc>
              <a:spcAft>
                <a:spcPts val="600"/>
              </a:spcAft>
              <a:buFont typeface="Arial" panose="020B0604020202020204" pitchFamily="34" charset="0"/>
              <a:buChar char="•"/>
            </a:pPr>
            <a:r>
              <a:rPr lang="en-US" sz="1500">
                <a:solidFill>
                  <a:srgbClr val="FFFFFF"/>
                </a:solidFill>
              </a:rPr>
              <a:t>What do you see happening here? ​</a:t>
            </a:r>
          </a:p>
          <a:p>
            <a:pPr marL="342900" indent="-228600">
              <a:lnSpc>
                <a:spcPct val="90000"/>
              </a:lnSpc>
              <a:spcAft>
                <a:spcPts val="600"/>
              </a:spcAft>
              <a:buFont typeface="Arial" panose="020B0604020202020204" pitchFamily="34" charset="0"/>
              <a:buChar char="•"/>
            </a:pPr>
            <a:r>
              <a:rPr lang="en-US" sz="1500">
                <a:solidFill>
                  <a:srgbClr val="FFFFFF"/>
                </a:solidFill>
              </a:rPr>
              <a:t>What might be going on inside the women’s bodies that we can’t see? ​</a:t>
            </a:r>
          </a:p>
          <a:p>
            <a:pPr marL="342900" indent="-228600">
              <a:lnSpc>
                <a:spcPct val="90000"/>
              </a:lnSpc>
              <a:spcAft>
                <a:spcPts val="600"/>
              </a:spcAft>
              <a:buFont typeface="Arial" panose="020B0604020202020204" pitchFamily="34" charset="0"/>
              <a:buChar char="•"/>
            </a:pPr>
            <a:r>
              <a:rPr lang="en-US" sz="1500">
                <a:solidFill>
                  <a:srgbClr val="FFFFFF"/>
                </a:solidFill>
              </a:rPr>
              <a:t>What other matter or energy might be involved that we can’t see? ​</a:t>
            </a:r>
          </a:p>
          <a:p>
            <a:pPr marL="342900" indent="-228600">
              <a:lnSpc>
                <a:spcPct val="90000"/>
              </a:lnSpc>
              <a:spcAft>
                <a:spcPts val="600"/>
              </a:spcAft>
              <a:buFont typeface="Arial" panose="020B0604020202020204" pitchFamily="34" charset="0"/>
              <a:buChar char="•"/>
            </a:pPr>
            <a:r>
              <a:rPr lang="en-US" sz="1500">
                <a:solidFill>
                  <a:srgbClr val="FFFFFF"/>
                </a:solidFill>
              </a:rPr>
              <a:t>What do we think we know about this phenomenon? Why? What are we unsure of? ​</a:t>
            </a:r>
          </a:p>
          <a:p>
            <a:pPr marL="342900" indent="-228600">
              <a:lnSpc>
                <a:spcPct val="90000"/>
              </a:lnSpc>
              <a:spcAft>
                <a:spcPts val="600"/>
              </a:spcAft>
              <a:buFont typeface="Arial" panose="020B0604020202020204" pitchFamily="34" charset="0"/>
              <a:buChar char="•"/>
            </a:pPr>
            <a:endParaRPr lang="en-US" sz="600">
              <a:solidFill>
                <a:srgbClr val="FFFFFF"/>
              </a:solidFill>
            </a:endParaRPr>
          </a:p>
          <a:p>
            <a:pPr indent="-228600">
              <a:lnSpc>
                <a:spcPct val="90000"/>
              </a:lnSpc>
              <a:spcAft>
                <a:spcPts val="600"/>
              </a:spcAft>
              <a:buFont typeface="Arial" panose="020B0604020202020204" pitchFamily="34" charset="0"/>
              <a:buChar char="•"/>
            </a:pPr>
            <a:r>
              <a:rPr lang="en-US" sz="1500">
                <a:solidFill>
                  <a:srgbClr val="FFFFFF"/>
                </a:solidFill>
              </a:rPr>
              <a:t>Topics mentioned that are touched on throughout the year: </a:t>
            </a:r>
          </a:p>
          <a:p>
            <a:pPr marL="285750" indent="-228600">
              <a:lnSpc>
                <a:spcPct val="90000"/>
              </a:lnSpc>
              <a:spcAft>
                <a:spcPts val="600"/>
              </a:spcAft>
              <a:buFont typeface="Arial" panose="020B0604020202020204" pitchFamily="34" charset="0"/>
              <a:buChar char="•"/>
            </a:pPr>
            <a:r>
              <a:rPr lang="en-US" sz="1500">
                <a:solidFill>
                  <a:srgbClr val="FFFFFF"/>
                </a:solidFill>
              </a:rPr>
              <a:t>Radium as element – elemental identity</a:t>
            </a:r>
          </a:p>
          <a:p>
            <a:pPr marL="285750" indent="-228600">
              <a:lnSpc>
                <a:spcPct val="90000"/>
              </a:lnSpc>
              <a:spcAft>
                <a:spcPts val="600"/>
              </a:spcAft>
              <a:buFont typeface="Arial" panose="020B0604020202020204" pitchFamily="34" charset="0"/>
              <a:buChar char="•"/>
            </a:pPr>
            <a:r>
              <a:rPr lang="en-US" sz="1500">
                <a:solidFill>
                  <a:srgbClr val="FFFFFF"/>
                </a:solidFill>
              </a:rPr>
              <a:t>Radium is radioactive</a:t>
            </a:r>
          </a:p>
          <a:p>
            <a:pPr marL="742950" lvl="1" indent="-228600">
              <a:lnSpc>
                <a:spcPct val="90000"/>
              </a:lnSpc>
              <a:spcAft>
                <a:spcPts val="600"/>
              </a:spcAft>
              <a:buFont typeface="Arial" panose="020B0604020202020204" pitchFamily="34" charset="0"/>
              <a:buChar char="•"/>
            </a:pPr>
            <a:r>
              <a:rPr lang="en-US" sz="1500">
                <a:solidFill>
                  <a:srgbClr val="FFFFFF"/>
                </a:solidFill>
              </a:rPr>
              <a:t>Half-lives</a:t>
            </a:r>
          </a:p>
          <a:p>
            <a:pPr marL="742950" lvl="1" indent="-228600">
              <a:lnSpc>
                <a:spcPct val="90000"/>
              </a:lnSpc>
              <a:spcAft>
                <a:spcPts val="600"/>
              </a:spcAft>
              <a:buFont typeface="Arial" panose="020B0604020202020204" pitchFamily="34" charset="0"/>
              <a:buChar char="•"/>
            </a:pPr>
            <a:r>
              <a:rPr lang="en-US" sz="1500">
                <a:solidFill>
                  <a:srgbClr val="FFFFFF"/>
                </a:solidFill>
              </a:rPr>
              <a:t>Radiation exposure</a:t>
            </a:r>
          </a:p>
          <a:p>
            <a:pPr marL="285750" indent="-228600">
              <a:lnSpc>
                <a:spcPct val="90000"/>
              </a:lnSpc>
              <a:spcAft>
                <a:spcPts val="600"/>
              </a:spcAft>
              <a:buFont typeface="Arial" panose="020B0604020202020204" pitchFamily="34" charset="0"/>
              <a:buChar char="•"/>
            </a:pPr>
            <a:r>
              <a:rPr lang="en-US" sz="1500">
                <a:solidFill>
                  <a:srgbClr val="FFFFFF"/>
                </a:solidFill>
              </a:rPr>
              <a:t>Radium masks itself as calcium – same number of valence electrons</a:t>
            </a:r>
          </a:p>
        </p:txBody>
      </p:sp>
      <p:pic>
        <p:nvPicPr>
          <p:cNvPr id="14" name="Picture Placeholder 13">
            <a:extLst>
              <a:ext uri="{FF2B5EF4-FFF2-40B4-BE49-F238E27FC236}">
                <a16:creationId xmlns:a16="http://schemas.microsoft.com/office/drawing/2014/main" id="{11387A53-1350-DB61-B427-3D75D2C5E2B6}"/>
              </a:ext>
            </a:extLst>
          </p:cNvPr>
          <p:cNvPicPr>
            <a:picLocks noGrp="1" noChangeAspect="1"/>
          </p:cNvPicPr>
          <p:nvPr>
            <p:ph idx="1"/>
          </p:nvPr>
        </p:nvPicPr>
        <p:blipFill rotWithShape="1">
          <a:blip r:embed="rId3"/>
          <a:srcRect l="9516" r="10929" b="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92422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DC2E561-5F78-92C6-235F-17659AE62AF2}"/>
              </a:ext>
            </a:extLst>
          </p:cNvPr>
          <p:cNvSpPr>
            <a:spLocks noGrp="1"/>
          </p:cNvSpPr>
          <p:nvPr>
            <p:ph type="title"/>
          </p:nvPr>
        </p:nvSpPr>
        <p:spPr>
          <a:xfrm>
            <a:off x="216407" y="217639"/>
            <a:ext cx="7188989" cy="1021424"/>
          </a:xfrm>
        </p:spPr>
        <p:txBody>
          <a:bodyPr anchor="b">
            <a:normAutofit/>
          </a:bodyPr>
          <a:lstStyle/>
          <a:p>
            <a:r>
              <a:rPr lang="en-US" sz="4000">
                <a:solidFill>
                  <a:schemeClr val="bg1"/>
                </a:solidFill>
                <a:latin typeface="Century Gothic" panose="020B0502020202020204" pitchFamily="34" charset="0"/>
                <a:ea typeface="AGDryShampoo" panose="02000603000000000000" pitchFamily="2" charset="0"/>
                <a:cs typeface="Calibri Light"/>
              </a:rPr>
              <a:t>Phenomenon Experiences:</a:t>
            </a:r>
            <a:endParaRPr lang="en-US" sz="4000">
              <a:solidFill>
                <a:schemeClr val="bg1"/>
              </a:solidFill>
              <a:latin typeface="Century Gothic" panose="020B0502020202020204" pitchFamily="34" charset="0"/>
              <a:ea typeface="AGDryShampoo" panose="02000603000000000000" pitchFamily="2" charset="0"/>
            </a:endParaRPr>
          </a:p>
        </p:txBody>
      </p:sp>
      <p:cxnSp>
        <p:nvCxnSpPr>
          <p:cNvPr id="15" name="Straight Connector 1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Newton's_3rd_Law_Phenomena_V2" descr="A large airplane on a runway&#10;&#10;Description automatically generated">
            <a:hlinkClick r:id="" action="ppaction://media"/>
            <a:extLst>
              <a:ext uri="{FF2B5EF4-FFF2-40B4-BE49-F238E27FC236}">
                <a16:creationId xmlns:a16="http://schemas.microsoft.com/office/drawing/2014/main" id="{702DAE59-3146-A43A-50AD-8256BDD572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0617" y="1642106"/>
            <a:ext cx="4904476" cy="2795775"/>
          </a:xfrm>
          <a:prstGeom prst="rect">
            <a:avLst/>
          </a:prstGeom>
        </p:spPr>
      </p:pic>
      <p:pic>
        <p:nvPicPr>
          <p:cNvPr id="3" name="Online Media 2" title="Top 5 Most Insane Shots From Boost National Grand Slam of Curling">
            <a:hlinkClick r:id="" action="ppaction://media"/>
            <a:extLst>
              <a:ext uri="{FF2B5EF4-FFF2-40B4-BE49-F238E27FC236}">
                <a16:creationId xmlns:a16="http://schemas.microsoft.com/office/drawing/2014/main" id="{1129174B-5FAD-BDB0-C3AA-6B71294D63BF}"/>
              </a:ext>
            </a:extLst>
          </p:cNvPr>
          <p:cNvPicPr>
            <a:picLocks noRot="1" noChangeAspect="1"/>
          </p:cNvPicPr>
          <p:nvPr>
            <a:videoFile r:link="rId3"/>
          </p:nvPr>
        </p:nvPicPr>
        <p:blipFill>
          <a:blip r:embed="rId6"/>
          <a:stretch>
            <a:fillRect/>
          </a:stretch>
        </p:blipFill>
        <p:spPr>
          <a:xfrm>
            <a:off x="6373610" y="1471437"/>
            <a:ext cx="4477270" cy="3156299"/>
          </a:xfrm>
          <a:prstGeom prst="rect">
            <a:avLst/>
          </a:prstGeom>
        </p:spPr>
      </p:pic>
      <p:sp>
        <p:nvSpPr>
          <p:cNvPr id="5" name="TextBox 4">
            <a:extLst>
              <a:ext uri="{FF2B5EF4-FFF2-40B4-BE49-F238E27FC236}">
                <a16:creationId xmlns:a16="http://schemas.microsoft.com/office/drawing/2014/main" id="{57912F5C-F98D-A8D8-E3B8-CE66A0882DDC}"/>
              </a:ext>
            </a:extLst>
          </p:cNvPr>
          <p:cNvSpPr txBox="1"/>
          <p:nvPr/>
        </p:nvSpPr>
        <p:spPr>
          <a:xfrm>
            <a:off x="838199" y="4615011"/>
            <a:ext cx="4282198" cy="28952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67512">
              <a:spcAft>
                <a:spcPts val="600"/>
              </a:spcAft>
            </a:pPr>
            <a:r>
              <a:rPr lang="en-US" b="1" kern="1200">
                <a:solidFill>
                  <a:schemeClr val="bg1"/>
                </a:solidFill>
                <a:latin typeface="Century Gothic" panose="020B0502020202020204" pitchFamily="34" charset="0"/>
                <a:cs typeface="Calibri"/>
              </a:rPr>
              <a:t>Student questions</a:t>
            </a:r>
            <a:r>
              <a:rPr lang="en-US" kern="1200">
                <a:solidFill>
                  <a:schemeClr val="bg1"/>
                </a:solidFill>
                <a:latin typeface="Century Gothic" panose="020B0502020202020204" pitchFamily="34" charset="0"/>
                <a:cs typeface="Calibri"/>
              </a:rPr>
              <a:t>: </a:t>
            </a:r>
            <a:endParaRPr lang="en-US" kern="1200">
              <a:solidFill>
                <a:schemeClr val="bg1"/>
              </a:solidFill>
              <a:latin typeface="Century Gothic" panose="020B0502020202020204" pitchFamily="34" charset="0"/>
            </a:endParaRPr>
          </a:p>
          <a:p>
            <a:pPr defTabSz="667512">
              <a:spcAft>
                <a:spcPts val="600"/>
              </a:spcAft>
            </a:pPr>
            <a:r>
              <a:rPr lang="en-US" kern="1200">
                <a:solidFill>
                  <a:schemeClr val="bg1"/>
                </a:solidFill>
                <a:latin typeface="Century Gothic" panose="020B0502020202020204" pitchFamily="34" charset="0"/>
                <a:cs typeface="Calibri"/>
              </a:rPr>
              <a:t>What is the difference between the takeoff on land and ice?</a:t>
            </a:r>
            <a:endParaRPr lang="en-US" kern="1200">
              <a:solidFill>
                <a:schemeClr val="bg1"/>
              </a:solidFill>
              <a:latin typeface="Century Gothic" panose="020B0502020202020204" pitchFamily="34" charset="0"/>
            </a:endParaRPr>
          </a:p>
          <a:p>
            <a:pPr defTabSz="667512">
              <a:spcAft>
                <a:spcPts val="600"/>
              </a:spcAft>
            </a:pPr>
            <a:r>
              <a:rPr lang="en-US" kern="1200">
                <a:solidFill>
                  <a:schemeClr val="bg1"/>
                </a:solidFill>
                <a:latin typeface="Century Gothic" panose="020B0502020202020204" pitchFamily="34" charset="0"/>
                <a:cs typeface="Calibri"/>
              </a:rPr>
              <a:t>What questions do you have after watching the videos?</a:t>
            </a:r>
          </a:p>
          <a:p>
            <a:pPr defTabSz="667512">
              <a:spcAft>
                <a:spcPts val="600"/>
              </a:spcAft>
            </a:pPr>
            <a:r>
              <a:rPr lang="en-US" kern="1200">
                <a:solidFill>
                  <a:schemeClr val="bg1"/>
                </a:solidFill>
                <a:latin typeface="Century Gothic" panose="020B0502020202020204" pitchFamily="34" charset="0"/>
                <a:cs typeface="Calibri"/>
              </a:rPr>
              <a:t>Why would they use rocket boosters on ice?</a:t>
            </a:r>
          </a:p>
          <a:p>
            <a:pPr defTabSz="667512">
              <a:spcAft>
                <a:spcPts val="600"/>
              </a:spcAft>
            </a:pPr>
            <a:endParaRPr lang="en-US" sz="1314" kern="1200">
              <a:solidFill>
                <a:schemeClr val="tx1"/>
              </a:solidFill>
              <a:latin typeface="+mn-lt"/>
              <a:ea typeface="+mn-ea"/>
              <a:cs typeface="Calibri"/>
            </a:endParaRPr>
          </a:p>
          <a:p>
            <a:pPr>
              <a:spcAft>
                <a:spcPts val="600"/>
              </a:spcAft>
            </a:pPr>
            <a:endParaRPr lang="en-US">
              <a:ea typeface="Calibri"/>
              <a:cs typeface="Calibri"/>
            </a:endParaRPr>
          </a:p>
        </p:txBody>
      </p:sp>
      <p:sp>
        <p:nvSpPr>
          <p:cNvPr id="8" name="TextBox 7">
            <a:extLst>
              <a:ext uri="{FF2B5EF4-FFF2-40B4-BE49-F238E27FC236}">
                <a16:creationId xmlns:a16="http://schemas.microsoft.com/office/drawing/2014/main" id="{98923889-A5E5-525A-FE48-0AD6C2029D00}"/>
              </a:ext>
            </a:extLst>
          </p:cNvPr>
          <p:cNvSpPr txBox="1"/>
          <p:nvPr/>
        </p:nvSpPr>
        <p:spPr>
          <a:xfrm>
            <a:off x="6702424" y="4274084"/>
            <a:ext cx="4282198" cy="29722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67512">
              <a:spcAft>
                <a:spcPts val="600"/>
              </a:spcAft>
            </a:pPr>
            <a:r>
              <a:rPr lang="en-US" b="1" kern="1200">
                <a:solidFill>
                  <a:schemeClr val="bg1"/>
                </a:solidFill>
                <a:latin typeface="Century Gothic" panose="020B0502020202020204" pitchFamily="34" charset="0"/>
                <a:cs typeface="Calibri"/>
              </a:rPr>
              <a:t>Student questions</a:t>
            </a:r>
            <a:r>
              <a:rPr lang="en-US" kern="1200">
                <a:solidFill>
                  <a:schemeClr val="bg1"/>
                </a:solidFill>
                <a:latin typeface="Century Gothic" panose="020B0502020202020204" pitchFamily="34" charset="0"/>
                <a:cs typeface="Calibri"/>
              </a:rPr>
              <a:t>: </a:t>
            </a:r>
            <a:endParaRPr lang="en-US" kern="1200">
              <a:solidFill>
                <a:schemeClr val="bg1"/>
              </a:solidFill>
              <a:latin typeface="Century Gothic" panose="020B0502020202020204" pitchFamily="34" charset="0"/>
            </a:endParaRPr>
          </a:p>
          <a:p>
            <a:pPr defTabSz="667512">
              <a:spcAft>
                <a:spcPts val="600"/>
              </a:spcAft>
            </a:pPr>
            <a:r>
              <a:rPr lang="en-US" kern="1200">
                <a:solidFill>
                  <a:schemeClr val="bg1"/>
                </a:solidFill>
                <a:latin typeface="Century Gothic" panose="020B0502020202020204" pitchFamily="34" charset="0"/>
                <a:cs typeface="Calibri"/>
              </a:rPr>
              <a:t>Write 3 observations about the video.</a:t>
            </a:r>
            <a:endParaRPr lang="en-US" kern="1200">
              <a:solidFill>
                <a:schemeClr val="bg1"/>
              </a:solidFill>
              <a:latin typeface="Century Gothic" panose="020B0502020202020204" pitchFamily="34" charset="0"/>
            </a:endParaRPr>
          </a:p>
          <a:p>
            <a:pPr defTabSz="667512">
              <a:spcAft>
                <a:spcPts val="600"/>
              </a:spcAft>
            </a:pPr>
            <a:r>
              <a:rPr lang="en-US" kern="1200">
                <a:solidFill>
                  <a:schemeClr val="bg1"/>
                </a:solidFill>
                <a:latin typeface="Century Gothic" panose="020B0502020202020204" pitchFamily="34" charset="0"/>
                <a:cs typeface="Calibri"/>
              </a:rPr>
              <a:t>What happens when 2 rocks hit?</a:t>
            </a:r>
          </a:p>
          <a:p>
            <a:pPr defTabSz="667512">
              <a:spcAft>
                <a:spcPts val="600"/>
              </a:spcAft>
            </a:pPr>
            <a:r>
              <a:rPr lang="en-US" kern="1200">
                <a:solidFill>
                  <a:schemeClr val="bg1"/>
                </a:solidFill>
                <a:latin typeface="Century Gothic" panose="020B0502020202020204" pitchFamily="34" charset="0"/>
                <a:cs typeface="Calibri"/>
              </a:rPr>
              <a:t>What patterns do you notice when the rocks hit?</a:t>
            </a:r>
          </a:p>
          <a:p>
            <a:pPr defTabSz="667512">
              <a:spcAft>
                <a:spcPts val="600"/>
              </a:spcAft>
            </a:pPr>
            <a:r>
              <a:rPr lang="en-US" kern="1200">
                <a:solidFill>
                  <a:schemeClr val="bg1"/>
                </a:solidFill>
                <a:latin typeface="Century Gothic" panose="020B0502020202020204" pitchFamily="34" charset="0"/>
                <a:cs typeface="Calibri"/>
              </a:rPr>
              <a:t>What are you wondering about?</a:t>
            </a:r>
          </a:p>
          <a:p>
            <a:pPr defTabSz="667512">
              <a:spcAft>
                <a:spcPts val="600"/>
              </a:spcAft>
            </a:pPr>
            <a:endParaRPr lang="en-US" sz="1314" kern="1200">
              <a:solidFill>
                <a:schemeClr val="bg1"/>
              </a:solidFill>
              <a:latin typeface="+mn-lt"/>
              <a:ea typeface="+mn-ea"/>
              <a:cs typeface="Calibri"/>
            </a:endParaRPr>
          </a:p>
          <a:p>
            <a:pPr>
              <a:spcAft>
                <a:spcPts val="600"/>
              </a:spcAft>
            </a:pPr>
            <a:endParaRPr lang="en-US">
              <a:ea typeface="Calibri"/>
              <a:cs typeface="Calibri"/>
            </a:endParaRPr>
          </a:p>
        </p:txBody>
      </p:sp>
    </p:spTree>
    <p:extLst>
      <p:ext uri="{BB962C8B-B14F-4D97-AF65-F5344CB8AC3E}">
        <p14:creationId xmlns:p14="http://schemas.microsoft.com/office/powerpoint/2010/main" val="251371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E55D1C-847F-6920-8808-99FBF3C1E714}"/>
              </a:ext>
            </a:extLst>
          </p:cNvPr>
          <p:cNvSpPr>
            <a:spLocks noGrp="1"/>
          </p:cNvSpPr>
          <p:nvPr>
            <p:ph type="title"/>
          </p:nvPr>
        </p:nvSpPr>
        <p:spPr>
          <a:xfrm>
            <a:off x="8643193" y="489507"/>
            <a:ext cx="3091607" cy="1655483"/>
          </a:xfrm>
        </p:spPr>
        <p:txBody>
          <a:bodyPr anchor="b">
            <a:normAutofit/>
          </a:bodyPr>
          <a:lstStyle/>
          <a:p>
            <a:r>
              <a:rPr lang="en-US" sz="4000"/>
              <a:t>Air Quality Data</a:t>
            </a:r>
          </a:p>
        </p:txBody>
      </p:sp>
      <p:pic>
        <p:nvPicPr>
          <p:cNvPr id="5" name="Picture 4">
            <a:extLst>
              <a:ext uri="{FF2B5EF4-FFF2-40B4-BE49-F238E27FC236}">
                <a16:creationId xmlns:a16="http://schemas.microsoft.com/office/drawing/2014/main" id="{5B7A266B-FEDA-069D-9557-02BE8DDAEA04}"/>
              </a:ext>
            </a:extLst>
          </p:cNvPr>
          <p:cNvPicPr>
            <a:picLocks noChangeAspect="1"/>
          </p:cNvPicPr>
          <p:nvPr/>
        </p:nvPicPr>
        <p:blipFill rotWithShape="1">
          <a:blip r:embed="rId2"/>
          <a:srcRect r="-1" b="3405"/>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C8B7FC91-ED66-15F1-B6F4-391AC754BEF9}"/>
              </a:ext>
            </a:extLst>
          </p:cNvPr>
          <p:cNvSpPr>
            <a:spLocks noGrp="1"/>
          </p:cNvSpPr>
          <p:nvPr>
            <p:ph idx="1"/>
          </p:nvPr>
        </p:nvSpPr>
        <p:spPr>
          <a:xfrm>
            <a:off x="8033657" y="2144990"/>
            <a:ext cx="3552349" cy="3813683"/>
          </a:xfrm>
        </p:spPr>
        <p:txBody>
          <a:bodyPr>
            <a:normAutofit lnSpcReduction="10000"/>
          </a:bodyPr>
          <a:lstStyle/>
          <a:p>
            <a:r>
              <a:rPr lang="en-US" sz="2500"/>
              <a:t>What patterns do you see in the data?</a:t>
            </a:r>
          </a:p>
          <a:p>
            <a:r>
              <a:rPr lang="en-US" sz="2500"/>
              <a:t>What about the data is surprising to you? </a:t>
            </a:r>
          </a:p>
          <a:p>
            <a:r>
              <a:rPr lang="en-US" sz="2500"/>
              <a:t>What are you wondering after observing this data? </a:t>
            </a:r>
          </a:p>
          <a:p>
            <a:r>
              <a:rPr lang="en-US" sz="2500"/>
              <a:t>What do you think causes the difference in air quality?  </a:t>
            </a:r>
          </a:p>
          <a:p>
            <a:endParaRPr lang="en-US" sz="2000"/>
          </a:p>
        </p:txBody>
      </p:sp>
      <p:sp>
        <p:nvSpPr>
          <p:cNvPr id="8"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729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9A65CB-A018-FACB-7252-14771C19369B}"/>
              </a:ext>
            </a:extLst>
          </p:cNvPr>
          <p:cNvSpPr>
            <a:spLocks noGrp="1"/>
          </p:cNvSpPr>
          <p:nvPr>
            <p:ph type="title"/>
          </p:nvPr>
        </p:nvSpPr>
        <p:spPr>
          <a:xfrm>
            <a:off x="517889" y="4883544"/>
            <a:ext cx="3876086" cy="1556907"/>
          </a:xfrm>
        </p:spPr>
        <p:txBody>
          <a:bodyPr vert="horz" lIns="91440" tIns="45720" rIns="91440" bIns="45720" rtlCol="0" anchor="ctr">
            <a:normAutofit/>
          </a:bodyPr>
          <a:lstStyle/>
          <a:p>
            <a:r>
              <a:rPr lang="en-US" sz="3200"/>
              <a:t>Bohr Models of Period Table</a:t>
            </a:r>
          </a:p>
        </p:txBody>
      </p:sp>
      <p:sp>
        <p:nvSpPr>
          <p:cNvPr id="15" name="Rectangle 14">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B9DD433C-6F4B-2282-6E89-0C9625A35457}"/>
              </a:ext>
            </a:extLst>
          </p:cNvPr>
          <p:cNvPicPr>
            <a:picLocks noGrp="1" noChangeAspect="1"/>
          </p:cNvPicPr>
          <p:nvPr>
            <p:ph sz="half" idx="1"/>
          </p:nvPr>
        </p:nvPicPr>
        <p:blipFill rotWithShape="1">
          <a:blip r:embed="rId2"/>
          <a:srcRect t="17109"/>
          <a:stretch/>
        </p:blipFill>
        <p:spPr>
          <a:xfrm>
            <a:off x="959205" y="364142"/>
            <a:ext cx="10369645" cy="3867993"/>
          </a:xfrm>
          <a:prstGeom prst="rect">
            <a:avLst/>
          </a:prstGeom>
        </p:spPr>
      </p:pic>
      <p:sp>
        <p:nvSpPr>
          <p:cNvPr id="19" name="Rectangle 18">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CA01C4E-E7CB-B81F-00A5-43073D0D5CCD}"/>
              </a:ext>
            </a:extLst>
          </p:cNvPr>
          <p:cNvSpPr>
            <a:spLocks noGrp="1"/>
          </p:cNvSpPr>
          <p:nvPr>
            <p:ph sz="half" idx="2"/>
          </p:nvPr>
        </p:nvSpPr>
        <p:spPr>
          <a:xfrm>
            <a:off x="5162719" y="4883544"/>
            <a:ext cx="6586915" cy="1556907"/>
          </a:xfrm>
        </p:spPr>
        <p:txBody>
          <a:bodyPr vert="horz" lIns="91440" tIns="45720" rIns="91440" bIns="45720" rtlCol="0" anchor="ctr">
            <a:normAutofit/>
          </a:bodyPr>
          <a:lstStyle/>
          <a:p>
            <a:r>
              <a:rPr lang="en-US" sz="2500"/>
              <a:t>What patterns do you see in the Bohr Models of the first five periods on the periodic table? (Record as many patterns as possible!) Be sure to observe rows and columns. </a:t>
            </a:r>
          </a:p>
          <a:p>
            <a:endParaRPr lang="en-US" sz="1800"/>
          </a:p>
        </p:txBody>
      </p:sp>
    </p:spTree>
    <p:extLst>
      <p:ext uri="{BB962C8B-B14F-4D97-AF65-F5344CB8AC3E}">
        <p14:creationId xmlns:p14="http://schemas.microsoft.com/office/powerpoint/2010/main" val="7293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16">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8" name="Rectangle 17">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8">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0">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9A73C94-35B0-5D76-4B19-C82E187906C7}"/>
              </a:ext>
            </a:extLst>
          </p:cNvPr>
          <p:cNvSpPr>
            <a:spLocks noGrp="1"/>
          </p:cNvSpPr>
          <p:nvPr>
            <p:ph type="title"/>
          </p:nvPr>
        </p:nvSpPr>
        <p:spPr>
          <a:xfrm>
            <a:off x="779694" y="1042320"/>
            <a:ext cx="3438144" cy="3958289"/>
          </a:xfrm>
        </p:spPr>
        <p:txBody>
          <a:bodyPr vert="horz" lIns="91440" tIns="45720" rIns="91440" bIns="45720" rtlCol="0" anchor="b">
            <a:normAutofit fontScale="90000"/>
          </a:bodyPr>
          <a:lstStyle/>
          <a:p>
            <a:r>
              <a:rPr lang="en-US" sz="5400" kern="1200">
                <a:solidFill>
                  <a:srgbClr val="FFFFFF"/>
                </a:solidFill>
                <a:latin typeface="Century Gothic" panose="020B0502020202020204" pitchFamily="34" charset="0"/>
              </a:rPr>
              <a:t>Rock Pocket Mice Virtual Simulation</a:t>
            </a:r>
          </a:p>
        </p:txBody>
      </p:sp>
      <p:sp>
        <p:nvSpPr>
          <p:cNvPr id="11" name="TextBox 10">
            <a:extLst>
              <a:ext uri="{FF2B5EF4-FFF2-40B4-BE49-F238E27FC236}">
                <a16:creationId xmlns:a16="http://schemas.microsoft.com/office/drawing/2014/main" id="{A4528F6D-A82F-9002-D5CF-068CB19FBEE6}"/>
              </a:ext>
            </a:extLst>
          </p:cNvPr>
          <p:cNvSpPr txBox="1"/>
          <p:nvPr/>
        </p:nvSpPr>
        <p:spPr>
          <a:xfrm>
            <a:off x="10615961" y="2828693"/>
            <a:ext cx="866079" cy="192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Content Placeholder 2">
            <a:extLst>
              <a:ext uri="{FF2B5EF4-FFF2-40B4-BE49-F238E27FC236}">
                <a16:creationId xmlns:a16="http://schemas.microsoft.com/office/drawing/2014/main" id="{1D0029F8-3C1B-4CB1-83D3-882D34CE56D1}"/>
              </a:ext>
            </a:extLst>
          </p:cNvPr>
          <p:cNvSpPr>
            <a:spLocks noGrp="1"/>
          </p:cNvSpPr>
          <p:nvPr>
            <p:ph sz="half" idx="1"/>
          </p:nvPr>
        </p:nvSpPr>
        <p:spPr>
          <a:xfrm>
            <a:off x="6227379" y="684458"/>
            <a:ext cx="4950373" cy="1047451"/>
          </a:xfrm>
        </p:spPr>
        <p:txBody>
          <a:bodyPr>
            <a:normAutofit/>
          </a:bodyPr>
          <a:lstStyle/>
          <a:p>
            <a:pPr marL="144018" indent="-144018" defTabSz="576072">
              <a:spcBef>
                <a:spcPts val="630"/>
              </a:spcBef>
            </a:pPr>
            <a:r>
              <a:rPr lang="en-US" sz="4400" kern="1200">
                <a:solidFill>
                  <a:schemeClr val="tx1"/>
                </a:solidFill>
                <a:latin typeface="+mn-lt"/>
                <a:ea typeface="+mn-ea"/>
                <a:cs typeface="+mn-cs"/>
                <a:hlinkClick r:id="rId2"/>
              </a:rPr>
              <a:t>Link to Simulation</a:t>
            </a:r>
            <a:endParaRPr lang="en-US" sz="6600"/>
          </a:p>
        </p:txBody>
      </p:sp>
      <p:sp>
        <p:nvSpPr>
          <p:cNvPr id="12" name="TextBox 11">
            <a:extLst>
              <a:ext uri="{FF2B5EF4-FFF2-40B4-BE49-F238E27FC236}">
                <a16:creationId xmlns:a16="http://schemas.microsoft.com/office/drawing/2014/main" id="{C689404A-2F64-AB72-FAB5-116170E6CD75}"/>
              </a:ext>
            </a:extLst>
          </p:cNvPr>
          <p:cNvSpPr txBox="1"/>
          <p:nvPr/>
        </p:nvSpPr>
        <p:spPr>
          <a:xfrm>
            <a:off x="5498399" y="1549332"/>
            <a:ext cx="6408332" cy="4833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576072">
              <a:spcAft>
                <a:spcPts val="600"/>
              </a:spcAft>
            </a:pPr>
            <a:r>
              <a:rPr lang="en-US" sz="2400" kern="1200">
                <a:solidFill>
                  <a:srgbClr val="333333"/>
                </a:solidFill>
                <a:latin typeface="Century Gothic" panose="020B0502020202020204" pitchFamily="34" charset="0"/>
                <a:ea typeface="open sans"/>
                <a:cs typeface="open sans"/>
              </a:rPr>
              <a:t>Engagement Questions Simulation:</a:t>
            </a:r>
          </a:p>
          <a:p>
            <a:pPr marL="216027" indent="-216027" defTabSz="576072">
              <a:spcAft>
                <a:spcPts val="600"/>
              </a:spcAft>
              <a:buFont typeface="Arial"/>
              <a:buChar char="•"/>
            </a:pPr>
            <a:r>
              <a:rPr lang="en-US" sz="2400" kern="1200">
                <a:solidFill>
                  <a:srgbClr val="333333"/>
                </a:solidFill>
                <a:latin typeface="Century Gothic" panose="020B0502020202020204" pitchFamily="34" charset="0"/>
                <a:ea typeface="open sans"/>
                <a:cs typeface="open sans"/>
              </a:rPr>
              <a:t>What's happening with the predators (larger circles)? </a:t>
            </a:r>
            <a:endParaRPr lang="en-US" sz="2400" kern="1200">
              <a:solidFill>
                <a:srgbClr val="000000"/>
              </a:solidFill>
              <a:latin typeface="Century Gothic" panose="020B0502020202020204" pitchFamily="34" charset="0"/>
              <a:cs typeface="Calibri" panose="020F0502020204030204"/>
            </a:endParaRPr>
          </a:p>
          <a:p>
            <a:pPr marL="216027" indent="-216027" defTabSz="576072">
              <a:spcAft>
                <a:spcPts val="600"/>
              </a:spcAft>
              <a:buFont typeface="Arial"/>
              <a:buChar char="•"/>
            </a:pPr>
            <a:r>
              <a:rPr lang="en-US" sz="2400" kern="1200">
                <a:solidFill>
                  <a:srgbClr val="333333"/>
                </a:solidFill>
                <a:latin typeface="Century Gothic" panose="020B0502020202020204" pitchFamily="34" charset="0"/>
                <a:ea typeface="open sans"/>
                <a:cs typeface="open sans"/>
              </a:rPr>
              <a:t>How does reproduction affect the population?</a:t>
            </a:r>
            <a:endParaRPr lang="en-US" sz="2400" kern="1200">
              <a:solidFill>
                <a:schemeClr val="tx1"/>
              </a:solidFill>
              <a:latin typeface="Century Gothic" panose="020B0502020202020204" pitchFamily="34" charset="0"/>
              <a:cs typeface="Calibri"/>
            </a:endParaRPr>
          </a:p>
          <a:p>
            <a:pPr marL="216027" indent="-216027" defTabSz="576072">
              <a:spcAft>
                <a:spcPts val="600"/>
              </a:spcAft>
              <a:buFont typeface="Arial"/>
              <a:buChar char="•"/>
            </a:pPr>
            <a:r>
              <a:rPr lang="en-US" sz="2400" kern="1200">
                <a:solidFill>
                  <a:srgbClr val="333333"/>
                </a:solidFill>
                <a:latin typeface="Century Gothic" panose="020B0502020202020204" pitchFamily="34" charset="0"/>
                <a:ea typeface="open sans"/>
                <a:cs typeface="open sans"/>
              </a:rPr>
              <a:t>What do you notice about the diversity of organisms within the population?</a:t>
            </a:r>
          </a:p>
          <a:p>
            <a:pPr marL="216027" indent="-216027" defTabSz="576072">
              <a:spcAft>
                <a:spcPts val="600"/>
              </a:spcAft>
              <a:buFont typeface="Arial"/>
              <a:buChar char="•"/>
            </a:pPr>
            <a:r>
              <a:rPr lang="en-US" sz="2400" kern="1200">
                <a:solidFill>
                  <a:srgbClr val="333333"/>
                </a:solidFill>
                <a:latin typeface="Century Gothic" panose="020B0502020202020204" pitchFamily="34" charset="0"/>
                <a:ea typeface="open sans"/>
                <a:cs typeface="open sans"/>
              </a:rPr>
              <a:t>What is the effect of changing the background color on the population?</a:t>
            </a:r>
          </a:p>
          <a:p>
            <a:pPr marL="216027" indent="-216027" defTabSz="576072">
              <a:spcAft>
                <a:spcPts val="600"/>
              </a:spcAft>
              <a:buFont typeface="Arial"/>
              <a:buChar char="•"/>
            </a:pPr>
            <a:r>
              <a:rPr lang="en-US" sz="2400" kern="1200">
                <a:solidFill>
                  <a:srgbClr val="333333"/>
                </a:solidFill>
                <a:latin typeface="Century Gothic" panose="020B0502020202020204" pitchFamily="34" charset="0"/>
                <a:ea typeface="open sans"/>
                <a:cs typeface="open sans"/>
              </a:rPr>
              <a:t>What questions do you have?</a:t>
            </a:r>
          </a:p>
          <a:p>
            <a:pPr defTabSz="576072">
              <a:spcAft>
                <a:spcPts val="600"/>
              </a:spcAft>
            </a:pPr>
            <a:endParaRPr lang="en-US" sz="1512" kern="1200">
              <a:solidFill>
                <a:srgbClr val="333333"/>
              </a:solidFill>
              <a:latin typeface="open sans"/>
              <a:ea typeface="open sans"/>
              <a:cs typeface="open sans"/>
            </a:endParaRPr>
          </a:p>
          <a:p>
            <a:pPr>
              <a:spcAft>
                <a:spcPts val="600"/>
              </a:spcAft>
            </a:pPr>
            <a:endParaRPr lang="en-US">
              <a:solidFill>
                <a:srgbClr val="333333"/>
              </a:solidFill>
              <a:latin typeface="open sans"/>
              <a:ea typeface="open sans"/>
              <a:cs typeface="open sans"/>
            </a:endParaRPr>
          </a:p>
        </p:txBody>
      </p:sp>
    </p:spTree>
    <p:extLst>
      <p:ext uri="{BB962C8B-B14F-4D97-AF65-F5344CB8AC3E}">
        <p14:creationId xmlns:p14="http://schemas.microsoft.com/office/powerpoint/2010/main" val="392331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1942-496D-3F38-AFCA-64D7BA25629D}"/>
              </a:ext>
            </a:extLst>
          </p:cNvPr>
          <p:cNvSpPr>
            <a:spLocks noGrp="1"/>
          </p:cNvSpPr>
          <p:nvPr>
            <p:ph type="title"/>
          </p:nvPr>
        </p:nvSpPr>
        <p:spPr/>
        <p:txBody>
          <a:bodyPr>
            <a:normAutofit/>
          </a:bodyPr>
          <a:lstStyle/>
          <a:p>
            <a:r>
              <a:rPr lang="en-US" sz="5400" b="1" i="1">
                <a:cs typeface="Calibri Light"/>
              </a:rPr>
              <a:t>Welcome!</a:t>
            </a:r>
            <a:endParaRPr lang="en-US" sz="5400" b="1" i="1">
              <a:ea typeface="Calibri Light"/>
              <a:cs typeface="Calibri Light"/>
            </a:endParaRPr>
          </a:p>
        </p:txBody>
      </p:sp>
      <p:graphicFrame>
        <p:nvGraphicFramePr>
          <p:cNvPr id="5" name="Content Placeholder 2">
            <a:extLst>
              <a:ext uri="{FF2B5EF4-FFF2-40B4-BE49-F238E27FC236}">
                <a16:creationId xmlns:a16="http://schemas.microsoft.com/office/drawing/2014/main" id="{8875FF81-8436-5CA2-460E-D05BAFF577A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189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9A73C94-35B0-5D76-4B19-C82E187906C7}"/>
              </a:ext>
            </a:extLst>
          </p:cNvPr>
          <p:cNvSpPr>
            <a:spLocks noGrp="1"/>
          </p:cNvSpPr>
          <p:nvPr>
            <p:ph type="title"/>
          </p:nvPr>
        </p:nvSpPr>
        <p:spPr>
          <a:xfrm>
            <a:off x="639755" y="233582"/>
            <a:ext cx="4151304" cy="1325563"/>
          </a:xfrm>
        </p:spPr>
        <p:txBody>
          <a:bodyPr vert="horz" lIns="91440" tIns="45720" rIns="91440" bIns="45720" rtlCol="0" anchor="b">
            <a:normAutofit/>
          </a:bodyPr>
          <a:lstStyle/>
          <a:p>
            <a:pPr algn="ctr"/>
            <a:r>
              <a:rPr lang="en-US">
                <a:solidFill>
                  <a:schemeClr val="bg1"/>
                </a:solidFill>
              </a:rPr>
              <a:t>Rock Pocket Mice Pictures</a:t>
            </a:r>
          </a:p>
        </p:txBody>
      </p:sp>
      <p:cxnSp>
        <p:nvCxnSpPr>
          <p:cNvPr id="18" name="Straight Connector 1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5E9CC09-9A83-5F06-91DC-6D8264A8327E}"/>
              </a:ext>
            </a:extLst>
          </p:cNvPr>
          <p:cNvSpPr>
            <a:spLocks noGrp="1"/>
          </p:cNvSpPr>
          <p:nvPr>
            <p:ph sz="half" idx="2"/>
          </p:nvPr>
        </p:nvSpPr>
        <p:spPr>
          <a:xfrm>
            <a:off x="550130" y="2196895"/>
            <a:ext cx="4802155" cy="4186655"/>
          </a:xfrm>
        </p:spPr>
        <p:txBody>
          <a:bodyPr vert="horz" lIns="91440" tIns="45720" rIns="91440" bIns="45720" rtlCol="0">
            <a:normAutofit lnSpcReduction="10000"/>
          </a:bodyPr>
          <a:lstStyle/>
          <a:p>
            <a:pPr marL="0"/>
            <a:r>
              <a:rPr lang="en-US" sz="2000">
                <a:solidFill>
                  <a:schemeClr val="bg1"/>
                </a:solidFill>
              </a:rPr>
              <a:t>Engagement Questions Pictures:</a:t>
            </a:r>
          </a:p>
          <a:p>
            <a:r>
              <a:rPr lang="en-US" sz="2000">
                <a:solidFill>
                  <a:schemeClr val="bg1"/>
                </a:solidFill>
              </a:rPr>
              <a:t>This can be used as a formative assessment to check the simulation. (Can you put the pictures in order?)</a:t>
            </a:r>
          </a:p>
          <a:p>
            <a:pPr marL="0"/>
            <a:r>
              <a:rPr lang="en-US" sz="2000">
                <a:solidFill>
                  <a:schemeClr val="bg1"/>
                </a:solidFill>
              </a:rPr>
              <a:t>As phenomena</a:t>
            </a:r>
          </a:p>
          <a:p>
            <a:r>
              <a:rPr lang="en-US" sz="2000">
                <a:solidFill>
                  <a:schemeClr val="bg1"/>
                </a:solidFill>
              </a:rPr>
              <a:t>What patterns do you see?</a:t>
            </a:r>
          </a:p>
          <a:p>
            <a:r>
              <a:rPr lang="en-US" sz="2000">
                <a:solidFill>
                  <a:schemeClr val="bg1"/>
                </a:solidFill>
              </a:rPr>
              <a:t>What can't we see? </a:t>
            </a:r>
          </a:p>
          <a:p>
            <a:r>
              <a:rPr lang="en-US" sz="2000">
                <a:solidFill>
                  <a:schemeClr val="bg1"/>
                </a:solidFill>
              </a:rPr>
              <a:t>How does this explain our observation?</a:t>
            </a:r>
          </a:p>
          <a:p>
            <a:r>
              <a:rPr lang="en-US" sz="2000">
                <a:solidFill>
                  <a:schemeClr val="bg1"/>
                </a:solidFill>
              </a:rPr>
              <a:t>What order would you put the pictures in? Why?</a:t>
            </a:r>
          </a:p>
          <a:p>
            <a:r>
              <a:rPr lang="en-US" sz="2000">
                <a:solidFill>
                  <a:schemeClr val="bg1"/>
                </a:solidFill>
              </a:rPr>
              <a:t>What patterns do you notice about the diversity of the population?</a:t>
            </a:r>
          </a:p>
          <a:p>
            <a:endParaRPr lang="en-US" sz="1600">
              <a:solidFill>
                <a:schemeClr val="bg1"/>
              </a:solidFill>
            </a:endParaRPr>
          </a:p>
        </p:txBody>
      </p:sp>
      <p:pic>
        <p:nvPicPr>
          <p:cNvPr id="5" name="Picture 4" descr="A group of mice swimming in water&#10;&#10;Description automatically generated">
            <a:extLst>
              <a:ext uri="{FF2B5EF4-FFF2-40B4-BE49-F238E27FC236}">
                <a16:creationId xmlns:a16="http://schemas.microsoft.com/office/drawing/2014/main" id="{F515103C-25B8-011E-B233-E67DA4105FAC}"/>
              </a:ext>
            </a:extLst>
          </p:cNvPr>
          <p:cNvPicPr>
            <a:picLocks noChangeAspect="1"/>
          </p:cNvPicPr>
          <p:nvPr/>
        </p:nvPicPr>
        <p:blipFill>
          <a:blip r:embed="rId2"/>
          <a:stretch>
            <a:fillRect/>
          </a:stretch>
        </p:blipFill>
        <p:spPr>
          <a:xfrm>
            <a:off x="6314859" y="233582"/>
            <a:ext cx="2466594" cy="2971800"/>
          </a:xfrm>
          <a:prstGeom prst="rect">
            <a:avLst/>
          </a:prstGeom>
        </p:spPr>
      </p:pic>
      <p:pic>
        <p:nvPicPr>
          <p:cNvPr id="7" name="Picture 6" descr="A group of mice on a rock&#10;&#10;Description automatically generated">
            <a:extLst>
              <a:ext uri="{FF2B5EF4-FFF2-40B4-BE49-F238E27FC236}">
                <a16:creationId xmlns:a16="http://schemas.microsoft.com/office/drawing/2014/main" id="{FEF538D3-4F93-2241-7A72-8651172758A9}"/>
              </a:ext>
            </a:extLst>
          </p:cNvPr>
          <p:cNvPicPr>
            <a:picLocks noChangeAspect="1"/>
          </p:cNvPicPr>
          <p:nvPr/>
        </p:nvPicPr>
        <p:blipFill>
          <a:blip r:embed="rId3"/>
          <a:stretch>
            <a:fillRect/>
          </a:stretch>
        </p:blipFill>
        <p:spPr>
          <a:xfrm>
            <a:off x="8974645" y="233582"/>
            <a:ext cx="2481453" cy="2971800"/>
          </a:xfrm>
          <a:prstGeom prst="rect">
            <a:avLst/>
          </a:prstGeom>
        </p:spPr>
      </p:pic>
      <p:pic>
        <p:nvPicPr>
          <p:cNvPr id="9" name="Picture 8" descr="A group of mice on a surface&#10;&#10;Description automatically generated">
            <a:extLst>
              <a:ext uri="{FF2B5EF4-FFF2-40B4-BE49-F238E27FC236}">
                <a16:creationId xmlns:a16="http://schemas.microsoft.com/office/drawing/2014/main" id="{24323B49-9952-4316-7F77-26AA59E5D5E5}"/>
              </a:ext>
            </a:extLst>
          </p:cNvPr>
          <p:cNvPicPr>
            <a:picLocks noChangeAspect="1"/>
          </p:cNvPicPr>
          <p:nvPr/>
        </p:nvPicPr>
        <p:blipFill>
          <a:blip r:embed="rId4"/>
          <a:stretch>
            <a:fillRect/>
          </a:stretch>
        </p:blipFill>
        <p:spPr>
          <a:xfrm>
            <a:off x="6285141" y="3411753"/>
            <a:ext cx="2496312" cy="2971800"/>
          </a:xfrm>
          <a:prstGeom prst="rect">
            <a:avLst/>
          </a:prstGeom>
        </p:spPr>
      </p:pic>
      <p:pic>
        <p:nvPicPr>
          <p:cNvPr id="10" name="Picture 9" descr="A collage of a group of mice&#10;&#10;Description automatically generated">
            <a:extLst>
              <a:ext uri="{FF2B5EF4-FFF2-40B4-BE49-F238E27FC236}">
                <a16:creationId xmlns:a16="http://schemas.microsoft.com/office/drawing/2014/main" id="{4C619BA1-44FA-8031-9A1D-938DAF31474A}"/>
              </a:ext>
            </a:extLst>
          </p:cNvPr>
          <p:cNvPicPr>
            <a:picLocks noChangeAspect="1"/>
          </p:cNvPicPr>
          <p:nvPr/>
        </p:nvPicPr>
        <p:blipFill>
          <a:blip r:embed="rId5"/>
          <a:stretch>
            <a:fillRect/>
          </a:stretch>
        </p:blipFill>
        <p:spPr>
          <a:xfrm>
            <a:off x="8974645" y="3411753"/>
            <a:ext cx="2496312" cy="2971800"/>
          </a:xfrm>
          <a:prstGeom prst="rect">
            <a:avLst/>
          </a:prstGeom>
        </p:spPr>
      </p:pic>
      <p:cxnSp>
        <p:nvCxnSpPr>
          <p:cNvPr id="20" name="Straight Connector 19">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528F6D-A82F-9002-D5CF-068CB19FBEE6}"/>
              </a:ext>
            </a:extLst>
          </p:cNvPr>
          <p:cNvSpPr txBox="1"/>
          <p:nvPr/>
        </p:nvSpPr>
        <p:spPr>
          <a:xfrm>
            <a:off x="10615961" y="2828693"/>
            <a:ext cx="866079" cy="192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1941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73C94-35B0-5D76-4B19-C82E187906C7}"/>
              </a:ext>
            </a:extLst>
          </p:cNvPr>
          <p:cNvSpPr>
            <a:spLocks noGrp="1"/>
          </p:cNvSpPr>
          <p:nvPr>
            <p:ph type="title"/>
          </p:nvPr>
        </p:nvSpPr>
        <p:spPr>
          <a:xfrm>
            <a:off x="1136397" y="165454"/>
            <a:ext cx="4959603" cy="1642969"/>
          </a:xfrm>
        </p:spPr>
        <p:txBody>
          <a:bodyPr vert="horz" lIns="91440" tIns="45720" rIns="91440" bIns="45720" rtlCol="0" anchor="b">
            <a:normAutofit/>
          </a:bodyPr>
          <a:lstStyle/>
          <a:p>
            <a:r>
              <a:rPr lang="en-US" sz="4000" kern="1200">
                <a:solidFill>
                  <a:schemeClr val="tx1"/>
                </a:solidFill>
                <a:latin typeface="+mj-lt"/>
                <a:ea typeface="+mj-ea"/>
                <a:cs typeface="+mj-cs"/>
              </a:rPr>
              <a:t>Energy Skate Park </a:t>
            </a:r>
            <a:r>
              <a:rPr lang="en-US" sz="4000" kern="1200" err="1">
                <a:solidFill>
                  <a:schemeClr val="tx1"/>
                </a:solidFill>
                <a:latin typeface="+mj-lt"/>
                <a:ea typeface="+mj-ea"/>
                <a:cs typeface="+mj-cs"/>
              </a:rPr>
              <a:t>PhET</a:t>
            </a:r>
            <a:r>
              <a:rPr lang="en-US" sz="4000" kern="1200">
                <a:solidFill>
                  <a:schemeClr val="tx1"/>
                </a:solidFill>
                <a:latin typeface="+mj-lt"/>
                <a:ea typeface="+mj-ea"/>
                <a:cs typeface="+mj-cs"/>
              </a:rPr>
              <a:t> Simulation</a:t>
            </a:r>
          </a:p>
        </p:txBody>
      </p:sp>
      <p:sp>
        <p:nvSpPr>
          <p:cNvPr id="3" name="Content Placeholder 2">
            <a:extLst>
              <a:ext uri="{FF2B5EF4-FFF2-40B4-BE49-F238E27FC236}">
                <a16:creationId xmlns:a16="http://schemas.microsoft.com/office/drawing/2014/main" id="{1D0029F8-3C1B-4CB1-83D3-882D34CE56D1}"/>
              </a:ext>
            </a:extLst>
          </p:cNvPr>
          <p:cNvSpPr>
            <a:spLocks noGrp="1"/>
          </p:cNvSpPr>
          <p:nvPr>
            <p:ph sz="half" idx="1"/>
          </p:nvPr>
        </p:nvSpPr>
        <p:spPr>
          <a:xfrm>
            <a:off x="1074304" y="1801099"/>
            <a:ext cx="4959603" cy="3522569"/>
          </a:xfrm>
        </p:spPr>
        <p:txBody>
          <a:bodyPr vert="horz" lIns="91440" tIns="45720" rIns="91440" bIns="45720" rtlCol="0" anchor="t">
            <a:noAutofit/>
          </a:bodyPr>
          <a:lstStyle/>
          <a:p>
            <a:r>
              <a:rPr lang="en-US" sz="2500">
                <a:hlinkClick r:id="rId2"/>
              </a:rPr>
              <a:t>Energy Skate Park Link</a:t>
            </a:r>
          </a:p>
          <a:p>
            <a:r>
              <a:rPr lang="en-US" sz="2500"/>
              <a:t>What are the different pushes and pulls acting on the skateboarder?</a:t>
            </a:r>
          </a:p>
          <a:p>
            <a:r>
              <a:rPr lang="en-US" sz="2500"/>
              <a:t>What is the system? What are the components of the system?</a:t>
            </a:r>
          </a:p>
          <a:p>
            <a:r>
              <a:rPr lang="en-US" sz="2500"/>
              <a:t>How is energy coming into this system?</a:t>
            </a:r>
          </a:p>
          <a:p>
            <a:r>
              <a:rPr lang="en-US" sz="2500"/>
              <a:t>How is energy coming out of this system?</a:t>
            </a:r>
          </a:p>
          <a:p>
            <a:r>
              <a:rPr lang="en-US" sz="2500"/>
              <a:t>What energy transformations are taking place?</a:t>
            </a:r>
          </a:p>
        </p:txBody>
      </p:sp>
      <p:pic>
        <p:nvPicPr>
          <p:cNvPr id="6" name="Content Placeholder 5">
            <a:extLst>
              <a:ext uri="{FF2B5EF4-FFF2-40B4-BE49-F238E27FC236}">
                <a16:creationId xmlns:a16="http://schemas.microsoft.com/office/drawing/2014/main" id="{42BA3309-559B-7F95-A030-47F57095030F}"/>
              </a:ext>
            </a:extLst>
          </p:cNvPr>
          <p:cNvPicPr>
            <a:picLocks noGrp="1" noChangeAspect="1"/>
          </p:cNvPicPr>
          <p:nvPr>
            <p:ph sz="half" idx="2"/>
          </p:nvPr>
        </p:nvPicPr>
        <p:blipFill>
          <a:blip r:embed="rId3"/>
          <a:stretch>
            <a:fillRect/>
          </a:stretch>
        </p:blipFill>
        <p:spPr>
          <a:xfrm>
            <a:off x="6512442" y="1973876"/>
            <a:ext cx="5201023" cy="2496490"/>
          </a:xfrm>
          <a:prstGeom prst="rect">
            <a:avLst/>
          </a:prstGeom>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287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118D1-0FF2-1A48-6742-4C3CD09D7728}"/>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Windy.com</a:t>
            </a:r>
          </a:p>
        </p:txBody>
      </p:sp>
      <p:pic>
        <p:nvPicPr>
          <p:cNvPr id="6" name="Content Placeholder 5">
            <a:extLst>
              <a:ext uri="{FF2B5EF4-FFF2-40B4-BE49-F238E27FC236}">
                <a16:creationId xmlns:a16="http://schemas.microsoft.com/office/drawing/2014/main" id="{D2963E9E-F0A0-EA7B-D4CA-331DACD5DB2F}"/>
              </a:ext>
            </a:extLst>
          </p:cNvPr>
          <p:cNvPicPr>
            <a:picLocks noGrp="1" noChangeAspect="1"/>
          </p:cNvPicPr>
          <p:nvPr>
            <p:ph sz="half" idx="2"/>
          </p:nvPr>
        </p:nvPicPr>
        <p:blipFill rotWithShape="1">
          <a:blip r:embed="rId2"/>
          <a:srcRect t="12346" b="294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BD2440F-7FC0-E1F1-EDD1-E5FB272BA558}"/>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1800">
                <a:hlinkClick r:id="rId3"/>
              </a:rPr>
              <a:t>Link to windy.com</a:t>
            </a:r>
          </a:p>
          <a:p>
            <a:r>
              <a:rPr lang="en-US" sz="1800"/>
              <a:t>What do you see?</a:t>
            </a:r>
          </a:p>
          <a:p>
            <a:r>
              <a:rPr lang="en-US" sz="1800"/>
              <a:t>What patterns do you observe?</a:t>
            </a:r>
          </a:p>
          <a:p>
            <a:r>
              <a:rPr lang="en-US" sz="1800"/>
              <a:t>What causes the patterns you observe?</a:t>
            </a:r>
          </a:p>
          <a:p>
            <a:r>
              <a:rPr lang="en-US" sz="1800"/>
              <a:t>What interactions of energy and matter might be occurring?</a:t>
            </a:r>
          </a:p>
        </p:txBody>
      </p:sp>
    </p:spTree>
    <p:extLst>
      <p:ext uri="{BB962C8B-B14F-4D97-AF65-F5344CB8AC3E}">
        <p14:creationId xmlns:p14="http://schemas.microsoft.com/office/powerpoint/2010/main" val="2245298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View of earth from space">
            <a:extLst>
              <a:ext uri="{FF2B5EF4-FFF2-40B4-BE49-F238E27FC236}">
                <a16:creationId xmlns:a16="http://schemas.microsoft.com/office/drawing/2014/main" id="{0086CF5E-4289-499F-941D-62C27A7C4450}"/>
              </a:ext>
            </a:extLst>
          </p:cNvPr>
          <p:cNvPicPr>
            <a:picLocks noChangeAspect="1"/>
          </p:cNvPicPr>
          <p:nvPr/>
        </p:nvPicPr>
        <p:blipFill rotWithShape="1">
          <a:blip r:embed="rId2"/>
          <a:srcRect l="10219" r="11527"/>
          <a:stretch/>
        </p:blipFill>
        <p:spPr>
          <a:xfrm>
            <a:off x="2522356" y="10"/>
            <a:ext cx="9669642" cy="6857990"/>
          </a:xfrm>
          <a:prstGeom prst="rect">
            <a:avLst/>
          </a:prstGeom>
        </p:spPr>
      </p:pic>
      <p:sp>
        <p:nvSpPr>
          <p:cNvPr id="25"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C2E561-5F78-92C6-235F-17659AE62AF2}"/>
              </a:ext>
            </a:extLst>
          </p:cNvPr>
          <p:cNvSpPr>
            <a:spLocks noGrp="1"/>
          </p:cNvSpPr>
          <p:nvPr>
            <p:ph type="title"/>
          </p:nvPr>
        </p:nvSpPr>
        <p:spPr>
          <a:xfrm>
            <a:off x="409566" y="267145"/>
            <a:ext cx="4222531" cy="1899912"/>
          </a:xfrm>
        </p:spPr>
        <p:txBody>
          <a:bodyPr>
            <a:normAutofit fontScale="90000"/>
          </a:bodyPr>
          <a:lstStyle/>
          <a:p>
            <a:r>
              <a:rPr lang="en-US" sz="6600">
                <a:cs typeface="Calibri Light"/>
              </a:rPr>
              <a:t>Google Earth</a:t>
            </a:r>
            <a:endParaRPr lang="en-US" sz="6600"/>
          </a:p>
        </p:txBody>
      </p:sp>
      <p:sp>
        <p:nvSpPr>
          <p:cNvPr id="3" name="Content Placeholder 2">
            <a:extLst>
              <a:ext uri="{FF2B5EF4-FFF2-40B4-BE49-F238E27FC236}">
                <a16:creationId xmlns:a16="http://schemas.microsoft.com/office/drawing/2014/main" id="{E61A6CC4-A15B-73C3-46C9-A6A48D44DFD9}"/>
              </a:ext>
            </a:extLst>
          </p:cNvPr>
          <p:cNvSpPr>
            <a:spLocks noGrp="1"/>
          </p:cNvSpPr>
          <p:nvPr>
            <p:ph idx="1"/>
          </p:nvPr>
        </p:nvSpPr>
        <p:spPr>
          <a:xfrm>
            <a:off x="246364" y="1862085"/>
            <a:ext cx="5366159" cy="4737091"/>
          </a:xfrm>
        </p:spPr>
        <p:txBody>
          <a:bodyPr vert="horz" lIns="91440" tIns="45720" rIns="91440" bIns="45720" rtlCol="0">
            <a:normAutofit fontScale="92500"/>
          </a:bodyPr>
          <a:lstStyle/>
          <a:p>
            <a:r>
              <a:rPr lang="en-US" sz="3200">
                <a:ea typeface="Calibri"/>
                <a:cs typeface="Calibri"/>
                <a:hlinkClick r:id="rId3"/>
              </a:rPr>
              <a:t>Google earth</a:t>
            </a:r>
          </a:p>
          <a:p>
            <a:r>
              <a:rPr lang="en-US" sz="3200">
                <a:ea typeface="Calibri"/>
                <a:cs typeface="Calibri"/>
              </a:rPr>
              <a:t>Students open google earth link. This can be used to look at different climates and what the earth looks like at different latitudes and longitudes.</a:t>
            </a:r>
          </a:p>
          <a:p>
            <a:r>
              <a:rPr lang="en-US" sz="3200">
                <a:ea typeface="Calibri"/>
                <a:cs typeface="Calibri"/>
              </a:rPr>
              <a:t>Students can look for landforms both in water and on land.</a:t>
            </a:r>
          </a:p>
          <a:p>
            <a:r>
              <a:rPr lang="en-US" sz="3200">
                <a:ea typeface="Calibri"/>
                <a:cs typeface="Calibri"/>
              </a:rPr>
              <a:t>Students can look at the shapes of the continents.</a:t>
            </a:r>
          </a:p>
        </p:txBody>
      </p:sp>
      <p:sp>
        <p:nvSpPr>
          <p:cNvPr id="4" name="TextBox 3">
            <a:extLst>
              <a:ext uri="{FF2B5EF4-FFF2-40B4-BE49-F238E27FC236}">
                <a16:creationId xmlns:a16="http://schemas.microsoft.com/office/drawing/2014/main" id="{A019309B-225C-E910-59E2-30F692E8D555}"/>
              </a:ext>
            </a:extLst>
          </p:cNvPr>
          <p:cNvSpPr txBox="1"/>
          <p:nvPr/>
        </p:nvSpPr>
        <p:spPr>
          <a:xfrm>
            <a:off x="1003300" y="2120900"/>
            <a:ext cx="114300" cy="838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828417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EC029-EF13-24C5-953F-73E0051C5C20}"/>
              </a:ext>
            </a:extLst>
          </p:cNvPr>
          <p:cNvSpPr>
            <a:spLocks noGrp="1"/>
          </p:cNvSpPr>
          <p:nvPr>
            <p:ph type="title"/>
          </p:nvPr>
        </p:nvSpPr>
        <p:spPr>
          <a:xfrm>
            <a:off x="838200" y="365125"/>
            <a:ext cx="10515600" cy="1325563"/>
          </a:xfrm>
        </p:spPr>
        <p:txBody>
          <a:bodyPr>
            <a:normAutofit/>
          </a:bodyPr>
          <a:lstStyle/>
          <a:p>
            <a:r>
              <a:rPr lang="en-US" sz="5400" b="1">
                <a:cs typeface="Calibri Light"/>
              </a:rPr>
              <a:t>Debrief Whole Group</a:t>
            </a:r>
            <a:endParaRPr lang="en-US" sz="5400" b="1">
              <a:ea typeface="Calibri Light"/>
              <a:cs typeface="Calibri Light"/>
            </a:endParaRP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49DAEF0-3651-1CD9-35DD-B6F20ED2884C}"/>
              </a:ext>
            </a:extLst>
          </p:cNvPr>
          <p:cNvGraphicFramePr>
            <a:graphicFrameLocks noGrp="1"/>
          </p:cNvGraphicFramePr>
          <p:nvPr>
            <p:ph idx="1"/>
            <p:extLst>
              <p:ext uri="{D42A27DB-BD31-4B8C-83A1-F6EECF244321}">
                <p14:modId xmlns:p14="http://schemas.microsoft.com/office/powerpoint/2010/main" val="2968348400"/>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2430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367B8-CD6C-6C0C-7259-0393A280C2A3}"/>
              </a:ext>
            </a:extLst>
          </p:cNvPr>
          <p:cNvSpPr>
            <a:spLocks noGrp="1"/>
          </p:cNvSpPr>
          <p:nvPr>
            <p:ph type="title"/>
          </p:nvPr>
        </p:nvSpPr>
        <p:spPr>
          <a:xfrm>
            <a:off x="838200" y="1195697"/>
            <a:ext cx="3200400" cy="4238118"/>
          </a:xfrm>
        </p:spPr>
        <p:txBody>
          <a:bodyPr>
            <a:normAutofit/>
          </a:bodyPr>
          <a:lstStyle/>
          <a:p>
            <a:r>
              <a:rPr lang="en-US">
                <a:solidFill>
                  <a:schemeClr val="bg1"/>
                </a:solidFill>
                <a:cs typeface="Calibri Light"/>
              </a:rPr>
              <a:t>PLC Work</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4"/>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aphicFrame>
        <p:nvGraphicFramePr>
          <p:cNvPr id="5" name="Content Placeholder 2">
            <a:extLst>
              <a:ext uri="{FF2B5EF4-FFF2-40B4-BE49-F238E27FC236}">
                <a16:creationId xmlns:a16="http://schemas.microsoft.com/office/drawing/2014/main" id="{5B34BB29-DDF2-5CA8-BA4F-EA8D1D6310CF}"/>
              </a:ext>
            </a:extLst>
          </p:cNvPr>
          <p:cNvGraphicFramePr>
            <a:graphicFrameLocks noGrp="1"/>
          </p:cNvGraphicFramePr>
          <p:nvPr>
            <p:ph idx="1"/>
            <p:extLst>
              <p:ext uri="{D42A27DB-BD31-4B8C-83A1-F6EECF244321}">
                <p14:modId xmlns:p14="http://schemas.microsoft.com/office/powerpoint/2010/main" val="4078485189"/>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1700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E9ED9A0-9F4C-9924-7B0F-25A02F4587C8}"/>
              </a:ext>
            </a:extLst>
          </p:cNvPr>
          <p:cNvSpPr>
            <a:spLocks noGrp="1"/>
          </p:cNvSpPr>
          <p:nvPr>
            <p:ph type="title"/>
          </p:nvPr>
        </p:nvSpPr>
        <p:spPr>
          <a:xfrm>
            <a:off x="838199" y="388308"/>
            <a:ext cx="7188989" cy="1021424"/>
          </a:xfrm>
        </p:spPr>
        <p:txBody>
          <a:bodyPr anchor="b">
            <a:normAutofit/>
          </a:bodyPr>
          <a:lstStyle/>
          <a:p>
            <a:r>
              <a:rPr lang="en-US" sz="4000">
                <a:solidFill>
                  <a:schemeClr val="bg1"/>
                </a:solidFill>
                <a:cs typeface="Calibri Light"/>
              </a:rPr>
              <a:t>Next Meeting</a:t>
            </a:r>
            <a:endParaRPr lang="en-US" sz="4000">
              <a:solidFill>
                <a:schemeClr val="bg1"/>
              </a:solidFill>
            </a:endParaRPr>
          </a:p>
        </p:txBody>
      </p:sp>
      <p:cxnSp>
        <p:nvCxnSpPr>
          <p:cNvPr id="7" name="Straight Connector 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2">
            <a:extLst>
              <a:ext uri="{FF2B5EF4-FFF2-40B4-BE49-F238E27FC236}">
                <a16:creationId xmlns:a16="http://schemas.microsoft.com/office/drawing/2014/main" id="{CC941829-E96B-A98D-D02B-0A673C82FCC8}"/>
              </a:ext>
            </a:extLst>
          </p:cNvPr>
          <p:cNvGraphicFramePr>
            <a:graphicFrameLocks noGrp="1"/>
          </p:cNvGraphicFramePr>
          <p:nvPr>
            <p:ph idx="1"/>
            <p:extLst>
              <p:ext uri="{D42A27DB-BD31-4B8C-83A1-F6EECF244321}">
                <p14:modId xmlns:p14="http://schemas.microsoft.com/office/powerpoint/2010/main" val="2530931087"/>
              </p:ext>
            </p:extLst>
          </p:nvPr>
        </p:nvGraphicFramePr>
        <p:xfrm>
          <a:off x="1392238" y="1715407"/>
          <a:ext cx="9407525" cy="424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9272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1409E0-C5A1-FB36-A126-33A408CB1266}"/>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600" kern="1200">
                <a:solidFill>
                  <a:srgbClr val="FFFFFF"/>
                </a:solidFill>
                <a:latin typeface="+mj-lt"/>
                <a:ea typeface="+mj-ea"/>
                <a:cs typeface="+mj-cs"/>
              </a:rPr>
              <a:t>PD Logistics</a:t>
            </a:r>
          </a:p>
        </p:txBody>
      </p:sp>
      <p:sp>
        <p:nvSpPr>
          <p:cNvPr id="3" name="Content Placeholder 2">
            <a:extLst>
              <a:ext uri="{FF2B5EF4-FFF2-40B4-BE49-F238E27FC236}">
                <a16:creationId xmlns:a16="http://schemas.microsoft.com/office/drawing/2014/main" id="{2581B11C-3841-5713-EC49-D8DEF85BE6DC}"/>
              </a:ext>
            </a:extLst>
          </p:cNvPr>
          <p:cNvSpPr>
            <a:spLocks noGrp="1"/>
          </p:cNvSpPr>
          <p:nvPr>
            <p:ph idx="1"/>
          </p:nvPr>
        </p:nvSpPr>
        <p:spPr>
          <a:xfrm>
            <a:off x="4687651" y="1412489"/>
            <a:ext cx="3106553" cy="4363844"/>
          </a:xfrm>
        </p:spPr>
        <p:txBody>
          <a:bodyPr vert="horz" lIns="91440" tIns="45720" rIns="91440" bIns="45720" rtlCol="0" anchor="t">
            <a:normAutofit/>
          </a:bodyPr>
          <a:lstStyle/>
          <a:p>
            <a:pPr marL="0" indent="0">
              <a:buNone/>
            </a:pPr>
            <a:r>
              <a:rPr lang="en-US" b="1"/>
              <a:t>In-Person Meetings</a:t>
            </a:r>
            <a:endParaRPr lang="en-US">
              <a:ea typeface="Calibri"/>
              <a:cs typeface="Calibri"/>
            </a:endParaRPr>
          </a:p>
          <a:p>
            <a:r>
              <a:rPr lang="en-US" sz="2000" b="1"/>
              <a:t>Sep 27</a:t>
            </a:r>
            <a:r>
              <a:rPr lang="en-US" sz="2000"/>
              <a:t> – Phenomenon</a:t>
            </a:r>
            <a:endParaRPr lang="en-US" sz="2000">
              <a:ea typeface="Calibri"/>
              <a:cs typeface="Calibri"/>
            </a:endParaRPr>
          </a:p>
          <a:p>
            <a:r>
              <a:rPr lang="en-US" sz="2000" b="1"/>
              <a:t>Jan 17</a:t>
            </a:r>
            <a:r>
              <a:rPr lang="en-US" sz="2000"/>
              <a:t> – Student Discourse</a:t>
            </a:r>
            <a:endParaRPr lang="en-US" sz="2000">
              <a:ea typeface="Calibri"/>
              <a:cs typeface="Calibri"/>
            </a:endParaRPr>
          </a:p>
          <a:p>
            <a:r>
              <a:rPr lang="en-US" sz="2000" b="1"/>
              <a:t>Mar 27</a:t>
            </a:r>
            <a:r>
              <a:rPr lang="en-US" sz="2000"/>
              <a:t> – SEP Tasks</a:t>
            </a:r>
            <a:endParaRPr lang="en-US" sz="2000">
              <a:ea typeface="Calibri"/>
              <a:cs typeface="Calibri"/>
            </a:endParaRPr>
          </a:p>
          <a:p>
            <a:endParaRPr lang="en-US" sz="2000"/>
          </a:p>
          <a:p>
            <a:pPr marL="0"/>
            <a:r>
              <a:rPr lang="en-US" sz="2000"/>
              <a:t>1st hour Combined</a:t>
            </a:r>
            <a:endParaRPr lang="en-US" sz="2000">
              <a:ea typeface="Calibri"/>
              <a:cs typeface="Calibri"/>
            </a:endParaRPr>
          </a:p>
          <a:p>
            <a:pPr marL="0"/>
            <a:r>
              <a:rPr lang="en-US" sz="2000"/>
              <a:t>2nd hour in PLC Groups</a:t>
            </a:r>
            <a:endParaRPr lang="en-US" sz="2000">
              <a:ea typeface="Calibri"/>
              <a:cs typeface="Calibri"/>
            </a:endParaRPr>
          </a:p>
          <a:p>
            <a:pPr marL="0"/>
            <a:endParaRPr lang="en-US" sz="2000"/>
          </a:p>
          <a:p>
            <a:pPr marL="0"/>
            <a:r>
              <a:rPr lang="en-US" sz="2000" b="1">
                <a:ea typeface="+mn-lt"/>
                <a:cs typeface="+mn-lt"/>
              </a:rPr>
              <a:t>Location:</a:t>
            </a:r>
            <a:r>
              <a:rPr lang="en-US" sz="2000">
                <a:ea typeface="+mn-lt"/>
                <a:cs typeface="+mn-lt"/>
              </a:rPr>
              <a:t> </a:t>
            </a:r>
            <a:r>
              <a:rPr lang="en-US" sz="2000"/>
              <a:t>Shoreline Jr. High</a:t>
            </a:r>
            <a:endParaRPr lang="en-US" sz="2000">
              <a:ea typeface="Calibri"/>
              <a:cs typeface="Calibri"/>
            </a:endParaRPr>
          </a:p>
        </p:txBody>
      </p:sp>
      <p:sp>
        <p:nvSpPr>
          <p:cNvPr id="5" name="Content Placeholder 2">
            <a:extLst>
              <a:ext uri="{FF2B5EF4-FFF2-40B4-BE49-F238E27FC236}">
                <a16:creationId xmlns:a16="http://schemas.microsoft.com/office/drawing/2014/main" id="{9E9C52E4-E5B6-A3C6-33BF-74E6992C80A8}"/>
              </a:ext>
            </a:extLst>
          </p:cNvPr>
          <p:cNvSpPr txBox="1">
            <a:spLocks/>
          </p:cNvSpPr>
          <p:nvPr/>
        </p:nvSpPr>
        <p:spPr>
          <a:xfrm>
            <a:off x="8451604" y="1412489"/>
            <a:ext cx="2926080" cy="43638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Virtual Meetings</a:t>
            </a:r>
            <a:endParaRPr lang="en-US">
              <a:ea typeface="Calibri"/>
              <a:cs typeface="Calibri"/>
            </a:endParaRPr>
          </a:p>
          <a:p>
            <a:r>
              <a:rPr lang="en-US" sz="2000" b="1"/>
              <a:t>Nov 8</a:t>
            </a:r>
            <a:r>
              <a:rPr lang="en-US" sz="2000"/>
              <a:t> – Phenomenon</a:t>
            </a:r>
            <a:endParaRPr lang="en-US" sz="2000">
              <a:ea typeface="Calibri"/>
              <a:cs typeface="Calibri"/>
            </a:endParaRPr>
          </a:p>
          <a:p>
            <a:r>
              <a:rPr lang="en-US" sz="2000" b="1"/>
              <a:t>Feb 21</a:t>
            </a:r>
            <a:r>
              <a:rPr lang="en-US" sz="2000"/>
              <a:t> – Student Discourse</a:t>
            </a:r>
            <a:endParaRPr lang="en-US" sz="2000">
              <a:ea typeface="Calibri"/>
              <a:cs typeface="Calibri"/>
            </a:endParaRPr>
          </a:p>
          <a:p>
            <a:r>
              <a:rPr lang="en-US" sz="2000" b="1"/>
              <a:t>May 1</a:t>
            </a:r>
            <a:r>
              <a:rPr lang="en-US" sz="2000"/>
              <a:t> – SEP Tasks</a:t>
            </a:r>
            <a:endParaRPr lang="en-US" sz="2000">
              <a:ea typeface="Calibri"/>
              <a:cs typeface="Calibri"/>
            </a:endParaRPr>
          </a:p>
          <a:p>
            <a:endParaRPr lang="en-US" sz="2000"/>
          </a:p>
          <a:p>
            <a:pPr marL="0"/>
            <a:r>
              <a:rPr lang="en-US" sz="2000"/>
              <a:t>Meet on Teams Channel</a:t>
            </a:r>
            <a:endParaRPr lang="en-US" sz="2000">
              <a:ea typeface="Calibri"/>
              <a:cs typeface="Calibri"/>
            </a:endParaRPr>
          </a:p>
          <a:p>
            <a:pPr marL="0"/>
            <a:endParaRPr lang="en-US" sz="2000"/>
          </a:p>
          <a:p>
            <a:pPr marL="0"/>
            <a:r>
              <a:rPr lang="en-US" sz="2000"/>
              <a:t>Be prepared to share classroom experience and </a:t>
            </a:r>
            <a:r>
              <a:rPr lang="en-US" sz="2000" err="1"/>
              <a:t>TeachFX</a:t>
            </a:r>
            <a:r>
              <a:rPr lang="en-US" sz="2000"/>
              <a:t> reflections</a:t>
            </a:r>
            <a:endParaRPr lang="en-US" sz="2000">
              <a:ea typeface="Calibri"/>
              <a:cs typeface="Calibri"/>
            </a:endParaRPr>
          </a:p>
        </p:txBody>
      </p:sp>
    </p:spTree>
    <p:extLst>
      <p:ext uri="{BB962C8B-B14F-4D97-AF65-F5344CB8AC3E}">
        <p14:creationId xmlns:p14="http://schemas.microsoft.com/office/powerpoint/2010/main" val="110227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0C7F3-2AA9-5C42-EB78-DEEFD0B1CAEC}"/>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cs typeface="Calibri Light"/>
              </a:rPr>
              <a:t>In Between In-Person &amp; Virtual</a:t>
            </a:r>
            <a:endParaRPr lang="en-US" sz="4000">
              <a:solidFill>
                <a:srgbClr val="FFFFFF"/>
              </a:solidFill>
            </a:endParaRPr>
          </a:p>
        </p:txBody>
      </p:sp>
      <p:graphicFrame>
        <p:nvGraphicFramePr>
          <p:cNvPr id="40" name="Content Placeholder 2">
            <a:extLst>
              <a:ext uri="{FF2B5EF4-FFF2-40B4-BE49-F238E27FC236}">
                <a16:creationId xmlns:a16="http://schemas.microsoft.com/office/drawing/2014/main" id="{E00A9362-7A8C-0A1A-8364-C40047DF16D5}"/>
              </a:ext>
            </a:extLst>
          </p:cNvPr>
          <p:cNvGraphicFramePr>
            <a:graphicFrameLocks noGrp="1"/>
          </p:cNvGraphicFramePr>
          <p:nvPr>
            <p:ph idx="1"/>
            <p:extLst>
              <p:ext uri="{D42A27DB-BD31-4B8C-83A1-F6EECF244321}">
                <p14:modId xmlns:p14="http://schemas.microsoft.com/office/powerpoint/2010/main" val="254626731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1908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3E39-F0BB-E663-AC80-A759B93359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89A807C-E8F3-3FC4-5067-C0B6EA8C2CD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57509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1C0C6D-9540-471C-D17D-62FF5333AE39}"/>
              </a:ext>
            </a:extLst>
          </p:cNvPr>
          <p:cNvSpPr>
            <a:spLocks noGrp="1"/>
          </p:cNvSpPr>
          <p:nvPr>
            <p:ph type="title"/>
          </p:nvPr>
        </p:nvSpPr>
        <p:spPr>
          <a:xfrm>
            <a:off x="621792" y="1161288"/>
            <a:ext cx="3602736" cy="4526280"/>
          </a:xfrm>
        </p:spPr>
        <p:txBody>
          <a:bodyPr>
            <a:normAutofit/>
          </a:bodyPr>
          <a:lstStyle/>
          <a:p>
            <a:r>
              <a:rPr lang="en-US" sz="4000">
                <a:cs typeface="Calibri Light"/>
              </a:rPr>
              <a:t>Stipend Requirements</a:t>
            </a:r>
            <a:endParaRPr lang="en-US" sz="4000"/>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09845B47-45B9-D264-CA43-A6F318FF890E}"/>
              </a:ext>
            </a:extLst>
          </p:cNvPr>
          <p:cNvGraphicFramePr>
            <a:graphicFrameLocks noGrp="1"/>
          </p:cNvGraphicFramePr>
          <p:nvPr>
            <p:ph idx="1"/>
            <p:extLst>
              <p:ext uri="{D42A27DB-BD31-4B8C-83A1-F6EECF244321}">
                <p14:modId xmlns:p14="http://schemas.microsoft.com/office/powerpoint/2010/main" val="1863570064"/>
              </p:ext>
            </p:extLst>
          </p:nvPr>
        </p:nvGraphicFramePr>
        <p:xfrm>
          <a:off x="3933735" y="204943"/>
          <a:ext cx="7978937" cy="6439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59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AD36-2171-B1F5-39AD-362BA6539780}"/>
              </a:ext>
            </a:extLst>
          </p:cNvPr>
          <p:cNvSpPr>
            <a:spLocks noGrp="1"/>
          </p:cNvSpPr>
          <p:nvPr>
            <p:ph type="title"/>
          </p:nvPr>
        </p:nvSpPr>
        <p:spPr/>
        <p:txBody>
          <a:bodyPr/>
          <a:lstStyle/>
          <a:p>
            <a:r>
              <a:rPr lang="en-US" err="1">
                <a:cs typeface="Calibri Light"/>
              </a:rPr>
              <a:t>TeachFX</a:t>
            </a:r>
            <a:endParaRPr lang="en-US" err="1"/>
          </a:p>
        </p:txBody>
      </p:sp>
      <p:graphicFrame>
        <p:nvGraphicFramePr>
          <p:cNvPr id="9" name="Content Placeholder 2">
            <a:extLst>
              <a:ext uri="{FF2B5EF4-FFF2-40B4-BE49-F238E27FC236}">
                <a16:creationId xmlns:a16="http://schemas.microsoft.com/office/drawing/2014/main" id="{99E5B9E1-CC14-61F9-F9DB-8E62B6EB3854}"/>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3713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hand holding a plastic bag&#10;&#10;Description automatically generated">
            <a:extLst>
              <a:ext uri="{FF2B5EF4-FFF2-40B4-BE49-F238E27FC236}">
                <a16:creationId xmlns:a16="http://schemas.microsoft.com/office/drawing/2014/main" id="{C741A314-BEDF-554E-CC1C-253D3A75AC31}"/>
              </a:ext>
            </a:extLst>
          </p:cNvPr>
          <p:cNvPicPr>
            <a:picLocks noChangeAspect="1"/>
          </p:cNvPicPr>
          <p:nvPr/>
        </p:nvPicPr>
        <p:blipFill rotWithShape="1">
          <a:blip r:embed="rId2">
            <a:alphaModFix amt="40000"/>
          </a:blip>
          <a:srcRect l="7111" r="-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715C0135-3611-021E-7EAA-0446C2308C29}"/>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1500">
                <a:ln w="22225">
                  <a:solidFill>
                    <a:schemeClr val="tx1"/>
                  </a:solidFill>
                  <a:miter lim="800000"/>
                </a:ln>
                <a:noFill/>
              </a:rPr>
              <a:t>Experience</a:t>
            </a:r>
          </a:p>
        </p:txBody>
      </p:sp>
      <p:sp>
        <p:nvSpPr>
          <p:cNvPr id="3" name="Content Placeholder 2">
            <a:extLst>
              <a:ext uri="{FF2B5EF4-FFF2-40B4-BE49-F238E27FC236}">
                <a16:creationId xmlns:a16="http://schemas.microsoft.com/office/drawing/2014/main" id="{3EF57F7D-B6FE-CEA1-93B1-047AC79C6A7E}"/>
              </a:ext>
            </a:extLst>
          </p:cNvPr>
          <p:cNvSpPr>
            <a:spLocks noGrp="1"/>
          </p:cNvSpPr>
          <p:nvPr>
            <p:ph idx="1"/>
          </p:nvPr>
        </p:nvSpPr>
        <p:spPr>
          <a:xfrm>
            <a:off x="965200" y="4572002"/>
            <a:ext cx="10261600" cy="1202995"/>
          </a:xfrm>
        </p:spPr>
        <p:txBody>
          <a:bodyPr vert="horz" lIns="91440" tIns="45720" rIns="91440" bIns="45720" rtlCol="0">
            <a:normAutofit/>
          </a:bodyPr>
          <a:lstStyle/>
          <a:p>
            <a:pPr marL="0" indent="0">
              <a:buNone/>
            </a:pPr>
            <a:r>
              <a:rPr lang="en-US" sz="3200"/>
              <a:t>Hot packs</a:t>
            </a:r>
          </a:p>
        </p:txBody>
      </p:sp>
    </p:spTree>
    <p:extLst>
      <p:ext uri="{BB962C8B-B14F-4D97-AF65-F5344CB8AC3E}">
        <p14:creationId xmlns:p14="http://schemas.microsoft.com/office/powerpoint/2010/main" val="16596739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DC2E561-5F78-92C6-235F-17659AE62AF2}"/>
              </a:ext>
            </a:extLst>
          </p:cNvPr>
          <p:cNvSpPr>
            <a:spLocks noGrp="1"/>
          </p:cNvSpPr>
          <p:nvPr>
            <p:ph type="title"/>
          </p:nvPr>
        </p:nvSpPr>
        <p:spPr>
          <a:xfrm>
            <a:off x="1295400" y="669925"/>
            <a:ext cx="4800600" cy="1325563"/>
          </a:xfrm>
        </p:spPr>
        <p:txBody>
          <a:bodyPr vert="horz" lIns="91440" tIns="45720" rIns="91440" bIns="45720" rtlCol="0" anchor="b">
            <a:normAutofit/>
          </a:bodyPr>
          <a:lstStyle/>
          <a:p>
            <a:r>
              <a:rPr lang="en-US">
                <a:solidFill>
                  <a:schemeClr val="bg1"/>
                </a:solidFill>
              </a:rPr>
              <a:t>Seismograph Data</a:t>
            </a:r>
          </a:p>
        </p:txBody>
      </p:sp>
      <p:cxnSp>
        <p:nvCxnSpPr>
          <p:cNvPr id="29" name="Straight Connector 2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0CD72CB-A893-1F27-FE50-F4EEA1179CF2}"/>
              </a:ext>
            </a:extLst>
          </p:cNvPr>
          <p:cNvSpPr txBox="1">
            <a:spLocks/>
          </p:cNvSpPr>
          <p:nvPr/>
        </p:nvSpPr>
        <p:spPr>
          <a:xfrm>
            <a:off x="366132" y="2288833"/>
            <a:ext cx="5859965" cy="3711571"/>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000" u="sng">
                <a:solidFill>
                  <a:schemeClr val="bg1"/>
                </a:solidFill>
                <a:latin typeface="+mn-lt"/>
                <a:ea typeface="+mn-ea"/>
                <a:cs typeface="+mn-cs"/>
              </a:rPr>
              <a:t>Student Questions:</a:t>
            </a:r>
          </a:p>
          <a:p>
            <a:pPr indent="-228600">
              <a:spcAft>
                <a:spcPts val="600"/>
              </a:spcAft>
              <a:buFont typeface="Arial" panose="020B0604020202020204" pitchFamily="34" charset="0"/>
              <a:buChar char="•"/>
            </a:pPr>
            <a:r>
              <a:rPr lang="en-US" sz="2000">
                <a:solidFill>
                  <a:schemeClr val="bg1"/>
                </a:solidFill>
                <a:latin typeface="+mn-lt"/>
                <a:ea typeface="+mn-ea"/>
                <a:cs typeface="+mn-cs"/>
              </a:rPr>
              <a:t>What patterns do you notice on the graph?</a:t>
            </a:r>
            <a:endParaRPr lang="en-US" sz="2000">
              <a:solidFill>
                <a:schemeClr val="bg1"/>
              </a:solidFill>
              <a:latin typeface="+mn-lt"/>
              <a:ea typeface="Calibri"/>
              <a:cs typeface="Calibri"/>
            </a:endParaRPr>
          </a:p>
          <a:p>
            <a:pPr indent="-228600">
              <a:spcAft>
                <a:spcPts val="600"/>
              </a:spcAft>
              <a:buFont typeface="Arial" panose="020B0604020202020204" pitchFamily="34" charset="0"/>
              <a:buChar char="•"/>
            </a:pPr>
            <a:endParaRPr lang="en-US" sz="2000">
              <a:solidFill>
                <a:schemeClr val="bg1"/>
              </a:solidFill>
              <a:latin typeface="+mn-lt"/>
              <a:ea typeface="+mn-ea"/>
              <a:cs typeface="+mn-cs"/>
            </a:endParaRPr>
          </a:p>
          <a:p>
            <a:pPr indent="-228600">
              <a:spcAft>
                <a:spcPts val="600"/>
              </a:spcAft>
              <a:buFont typeface="Arial" panose="020B0604020202020204" pitchFamily="34" charset="0"/>
              <a:buChar char="•"/>
            </a:pPr>
            <a:r>
              <a:rPr lang="en-US" sz="2000">
                <a:solidFill>
                  <a:schemeClr val="bg1"/>
                </a:solidFill>
                <a:latin typeface="+mn-lt"/>
                <a:ea typeface="+mn-ea"/>
                <a:cs typeface="+mn-cs"/>
              </a:rPr>
              <a:t>Do you notice any changes in the patterns?</a:t>
            </a:r>
            <a:endParaRPr lang="en-US" sz="2000">
              <a:solidFill>
                <a:schemeClr val="bg1"/>
              </a:solidFill>
              <a:latin typeface="+mn-lt"/>
              <a:ea typeface="Calibri"/>
              <a:cs typeface="Calibri"/>
            </a:endParaRPr>
          </a:p>
          <a:p>
            <a:pPr indent="-228600">
              <a:spcAft>
                <a:spcPts val="600"/>
              </a:spcAft>
              <a:buFont typeface="Arial" panose="020B0604020202020204" pitchFamily="34" charset="0"/>
              <a:buChar char="•"/>
            </a:pPr>
            <a:endParaRPr lang="en-US" sz="2000">
              <a:solidFill>
                <a:schemeClr val="bg1"/>
              </a:solidFill>
              <a:latin typeface="+mn-lt"/>
              <a:ea typeface="+mn-ea"/>
              <a:cs typeface="+mn-cs"/>
            </a:endParaRPr>
          </a:p>
          <a:p>
            <a:pPr indent="-228600">
              <a:spcAft>
                <a:spcPts val="600"/>
              </a:spcAft>
              <a:buFont typeface="Arial" panose="020B0604020202020204" pitchFamily="34" charset="0"/>
              <a:buChar char="•"/>
            </a:pPr>
            <a:r>
              <a:rPr lang="en-US" sz="2000">
                <a:solidFill>
                  <a:schemeClr val="bg1"/>
                </a:solidFill>
                <a:latin typeface="+mn-lt"/>
                <a:ea typeface="+mn-ea"/>
                <a:cs typeface="+mn-cs"/>
              </a:rPr>
              <a:t>Are there any similarities and differences across the time or graphs?</a:t>
            </a:r>
            <a:endParaRPr lang="en-US" sz="2000">
              <a:solidFill>
                <a:schemeClr val="bg1"/>
              </a:solidFill>
              <a:latin typeface="+mn-lt"/>
              <a:ea typeface="Calibri"/>
              <a:cs typeface="Calibri"/>
            </a:endParaRPr>
          </a:p>
          <a:p>
            <a:pPr indent="-228600">
              <a:spcAft>
                <a:spcPts val="600"/>
              </a:spcAft>
              <a:buFont typeface="Arial" panose="020B0604020202020204" pitchFamily="34" charset="0"/>
              <a:buChar char="•"/>
            </a:pPr>
            <a:endParaRPr lang="en-US" sz="2000">
              <a:solidFill>
                <a:schemeClr val="bg1"/>
              </a:solidFill>
              <a:latin typeface="+mn-lt"/>
              <a:ea typeface="Calibri"/>
              <a:cs typeface="Calibri"/>
            </a:endParaRPr>
          </a:p>
          <a:p>
            <a:pPr indent="-228600">
              <a:spcAft>
                <a:spcPts val="600"/>
              </a:spcAft>
              <a:buFont typeface="Arial" panose="020B0604020202020204" pitchFamily="34" charset="0"/>
              <a:buChar char="•"/>
            </a:pPr>
            <a:r>
              <a:rPr lang="en-US" sz="2000">
                <a:solidFill>
                  <a:schemeClr val="bg1"/>
                </a:solidFill>
                <a:latin typeface="+mn-lt"/>
                <a:ea typeface="Calibri"/>
                <a:cs typeface="Calibri"/>
              </a:rPr>
              <a:t>What do you think is causing the spikes in the data?</a:t>
            </a:r>
          </a:p>
          <a:p>
            <a:pPr indent="-228600">
              <a:spcAft>
                <a:spcPts val="600"/>
              </a:spcAft>
              <a:buFont typeface="Arial" panose="020B0604020202020204" pitchFamily="34" charset="0"/>
              <a:buChar char="•"/>
            </a:pPr>
            <a:endParaRPr lang="en-US" sz="2000">
              <a:solidFill>
                <a:schemeClr val="bg1"/>
              </a:solidFill>
              <a:latin typeface="+mn-lt"/>
              <a:ea typeface="Calibri"/>
              <a:cs typeface="Calibri"/>
            </a:endParaRPr>
          </a:p>
          <a:p>
            <a:pPr indent="-228600">
              <a:spcAft>
                <a:spcPts val="600"/>
              </a:spcAft>
              <a:buFont typeface="Arial" panose="020B0604020202020204" pitchFamily="34" charset="0"/>
              <a:buChar char="•"/>
            </a:pPr>
            <a:r>
              <a:rPr lang="en-US" sz="2000">
                <a:solidFill>
                  <a:schemeClr val="bg1"/>
                </a:solidFill>
                <a:latin typeface="+mn-lt"/>
                <a:ea typeface="Calibri"/>
                <a:cs typeface="Calibri"/>
              </a:rPr>
              <a:t>What is surprising about the data?</a:t>
            </a:r>
          </a:p>
          <a:p>
            <a:pPr indent="-228600">
              <a:spcAft>
                <a:spcPts val="600"/>
              </a:spcAft>
              <a:buFont typeface="Arial" panose="020B0604020202020204" pitchFamily="34" charset="0"/>
              <a:buChar char="•"/>
            </a:pPr>
            <a:endParaRPr lang="en-US" sz="2000">
              <a:solidFill>
                <a:schemeClr val="bg1"/>
              </a:solidFill>
              <a:latin typeface="+mn-lt"/>
              <a:ea typeface="Calibri"/>
              <a:cs typeface="Calibri"/>
            </a:endParaRPr>
          </a:p>
          <a:p>
            <a:pPr indent="-228600">
              <a:spcAft>
                <a:spcPts val="600"/>
              </a:spcAft>
              <a:buFont typeface="Arial" panose="020B0604020202020204" pitchFamily="34" charset="0"/>
              <a:buChar char="•"/>
            </a:pPr>
            <a:r>
              <a:rPr lang="en-US" sz="2000">
                <a:solidFill>
                  <a:schemeClr val="bg1"/>
                </a:solidFill>
                <a:latin typeface="+mn-lt"/>
                <a:ea typeface="Calibri"/>
                <a:cs typeface="Calibri"/>
              </a:rPr>
              <a:t>What are you wondering about the graphs?</a:t>
            </a:r>
          </a:p>
        </p:txBody>
      </p:sp>
      <p:pic>
        <p:nvPicPr>
          <p:cNvPr id="8" name="Picture 7" descr="A blue sound wave graph&#10;&#10;Description automatically generated">
            <a:extLst>
              <a:ext uri="{FF2B5EF4-FFF2-40B4-BE49-F238E27FC236}">
                <a16:creationId xmlns:a16="http://schemas.microsoft.com/office/drawing/2014/main" id="{FD20CD53-2CC4-00BE-D6A1-B86A1AF7F9DD}"/>
              </a:ext>
            </a:extLst>
          </p:cNvPr>
          <p:cNvPicPr>
            <a:picLocks noChangeAspect="1"/>
          </p:cNvPicPr>
          <p:nvPr/>
        </p:nvPicPr>
        <p:blipFill>
          <a:blip r:embed="rId2"/>
          <a:stretch>
            <a:fillRect/>
          </a:stretch>
        </p:blipFill>
        <p:spPr>
          <a:xfrm>
            <a:off x="6843792" y="369913"/>
            <a:ext cx="3191441" cy="2784532"/>
          </a:xfrm>
          <a:prstGeom prst="rect">
            <a:avLst/>
          </a:prstGeom>
        </p:spPr>
      </p:pic>
      <p:sp>
        <p:nvSpPr>
          <p:cNvPr id="31" name="Rectangle 30">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aph of a sound wave&#10;&#10;Description automatically generated">
            <a:extLst>
              <a:ext uri="{FF2B5EF4-FFF2-40B4-BE49-F238E27FC236}">
                <a16:creationId xmlns:a16="http://schemas.microsoft.com/office/drawing/2014/main" id="{5500AAA0-32EE-9DA9-0BCF-23CE8A7A91EF}"/>
              </a:ext>
            </a:extLst>
          </p:cNvPr>
          <p:cNvPicPr>
            <a:picLocks noChangeAspect="1"/>
          </p:cNvPicPr>
          <p:nvPr/>
        </p:nvPicPr>
        <p:blipFill>
          <a:blip r:embed="rId3"/>
          <a:stretch>
            <a:fillRect/>
          </a:stretch>
        </p:blipFill>
        <p:spPr>
          <a:xfrm>
            <a:off x="8218760" y="3730267"/>
            <a:ext cx="3228442" cy="2784532"/>
          </a:xfrm>
          <a:prstGeom prst="rect">
            <a:avLst/>
          </a:prstGeom>
        </p:spPr>
      </p:pic>
      <p:sp>
        <p:nvSpPr>
          <p:cNvPr id="33" name="Rectangle 32">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253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758e8df-075a-49f2-b866-12c1a328d15c">
      <Terms xmlns="http://schemas.microsoft.com/office/infopath/2007/PartnerControls"/>
    </lcf76f155ced4ddcb4097134ff3c332f>
    <TaxCatchAll xmlns="a8cb0423-498d-4a04-92a9-41df6cff3d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D510F7F42FD94799E1482C50D69C55" ma:contentTypeVersion="18" ma:contentTypeDescription="Create a new document." ma:contentTypeScope="" ma:versionID="25ca1e27864b77143b3af717d795793f">
  <xsd:schema xmlns:xsd="http://www.w3.org/2001/XMLSchema" xmlns:xs="http://www.w3.org/2001/XMLSchema" xmlns:p="http://schemas.microsoft.com/office/2006/metadata/properties" xmlns:ns2="e758e8df-075a-49f2-b866-12c1a328d15c" xmlns:ns3="a8cb0423-498d-4a04-92a9-41df6cff3d19" targetNamespace="http://schemas.microsoft.com/office/2006/metadata/properties" ma:root="true" ma:fieldsID="5c470f31581e09e997226133bb24ca54" ns2:_="" ns3:_="">
    <xsd:import namespace="e758e8df-075a-49f2-b866-12c1a328d15c"/>
    <xsd:import namespace="a8cb0423-498d-4a04-92a9-41df6cff3d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58e8df-075a-49f2-b866-12c1a328d1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689de5b-d16b-4746-a068-cf37485530c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cb0423-498d-4a04-92a9-41df6cff3d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a3c5ef5-d251-4b42-b5fc-5600749c684a}" ma:internalName="TaxCatchAll" ma:showField="CatchAllData" ma:web="a8cb0423-498d-4a04-92a9-41df6cff3d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35B8CA-FC0C-493A-B98E-E5196077A745}">
  <ds:schemaRefs>
    <ds:schemaRef ds:uri="07c41db7-5a6c-4165-b220-f08d1d71d5af"/>
    <ds:schemaRef ds:uri="a8cb0423-498d-4a04-92a9-41df6cff3d19"/>
    <ds:schemaRef ds:uri="e758e8df-075a-49f2-b866-12c1a328d15c"/>
    <ds:schemaRef ds:uri="eb1f5bd7-c122-45df-b15e-17c126c16a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22CA606-DD87-47FF-B653-E20BEE3DFAF0}">
  <ds:schemaRefs>
    <ds:schemaRef ds:uri="http://schemas.microsoft.com/sharepoint/v3/contenttype/forms"/>
  </ds:schemaRefs>
</ds:datastoreItem>
</file>

<file path=customXml/itemProps3.xml><?xml version="1.0" encoding="utf-8"?>
<ds:datastoreItem xmlns:ds="http://schemas.openxmlformats.org/officeDocument/2006/customXml" ds:itemID="{09C10B44-284A-4DE5-9B0B-233EB5B1C823}"/>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0</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Level Up Science PD</vt:lpstr>
      <vt:lpstr>Welcome!</vt:lpstr>
      <vt:lpstr>PD Logistics</vt:lpstr>
      <vt:lpstr>In Between In-Person &amp; Virtual</vt:lpstr>
      <vt:lpstr>PowerPoint Presentation</vt:lpstr>
      <vt:lpstr>Stipend Requirements</vt:lpstr>
      <vt:lpstr>TeachFX</vt:lpstr>
      <vt:lpstr>Experience</vt:lpstr>
      <vt:lpstr>Seismograph Data</vt:lpstr>
      <vt:lpstr>Seismograph Data Actual  News article</vt:lpstr>
      <vt:lpstr>When to Engage with Phenomenon </vt:lpstr>
      <vt:lpstr>Ways to Engage Students in Phenomena</vt:lpstr>
      <vt:lpstr>Reading</vt:lpstr>
      <vt:lpstr>Salt affecting Freezing Point</vt:lpstr>
      <vt:lpstr>Radium Girls (Anchoring Phenomenon)</vt:lpstr>
      <vt:lpstr>Phenomenon Experiences:</vt:lpstr>
      <vt:lpstr>Air Quality Data</vt:lpstr>
      <vt:lpstr>Bohr Models of Period Table</vt:lpstr>
      <vt:lpstr>Rock Pocket Mice Virtual Simulation</vt:lpstr>
      <vt:lpstr>Rock Pocket Mice Pictures</vt:lpstr>
      <vt:lpstr>Energy Skate Park PhET Simulation</vt:lpstr>
      <vt:lpstr>Windy.com</vt:lpstr>
      <vt:lpstr>Google Earth</vt:lpstr>
      <vt:lpstr>Debrief Whole Group</vt:lpstr>
      <vt:lpstr>PLC Work</vt:lpstr>
      <vt:lpstr>Next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2023-09-20T15:08:50Z</dcterms:created>
  <dcterms:modified xsi:type="dcterms:W3CDTF">2023-11-01T15:32:28Z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0x01010012D510F7F42FD94799E1482C50D69C55</vt:lpwstr>
  </property>
  <property fmtid="{D5CDD505-2E9C-101B-9397-08002B2CF9AE}" pid="3" name="MediaServiceImageTags">
    <vt:lpwstr/>
  </property>
</Properties>
</file>