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A3E740-5D29-4303-96BF-8E4B0DCC46BC}" v="870" dt="2023-11-06T23:14:18.609"/>
    <p1510:client id="{EA3C2CC0-5C2D-4495-A8C7-212C7808614A}" v="83" dt="2023-11-06T23:20:46.2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>
        <p:scale>
          <a:sx n="59" d="100"/>
          <a:sy n="59" d="100"/>
        </p:scale>
        <p:origin x="772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AD91B7-3A2B-44AC-A54E-C3D829ADA771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C40BF16-CAE3-4661-9DEA-D56B265EE133}">
      <dgm:prSet/>
      <dgm:spPr/>
      <dgm:t>
        <a:bodyPr/>
        <a:lstStyle/>
        <a:p>
          <a:pPr>
            <a:defRPr b="1"/>
          </a:pPr>
          <a:r>
            <a:rPr lang="en-US"/>
            <a:t>What were the strengths of implementing a phenomenon in classroom instruction? </a:t>
          </a:r>
        </a:p>
      </dgm:t>
    </dgm:pt>
    <dgm:pt modelId="{6D27885F-FF84-4E61-876B-081C22CC56F4}" type="parTrans" cxnId="{8938D4B9-3B0D-429C-8B36-90C67DD3CBF8}">
      <dgm:prSet/>
      <dgm:spPr/>
      <dgm:t>
        <a:bodyPr/>
        <a:lstStyle/>
        <a:p>
          <a:endParaRPr lang="en-US"/>
        </a:p>
      </dgm:t>
    </dgm:pt>
    <dgm:pt modelId="{933D5F00-8FCB-44D0-A600-DA185C3EC4CB}" type="sibTrans" cxnId="{8938D4B9-3B0D-429C-8B36-90C67DD3CBF8}">
      <dgm:prSet/>
      <dgm:spPr/>
      <dgm:t>
        <a:bodyPr/>
        <a:lstStyle/>
        <a:p>
          <a:endParaRPr lang="en-US"/>
        </a:p>
      </dgm:t>
    </dgm:pt>
    <dgm:pt modelId="{14356B07-03FA-47A6-99DF-DF5907ACEF33}">
      <dgm:prSet/>
      <dgm:spPr/>
      <dgm:t>
        <a:bodyPr/>
        <a:lstStyle/>
        <a:p>
          <a:r>
            <a:rPr lang="en-US"/>
            <a:t>What went well?</a:t>
          </a:r>
        </a:p>
      </dgm:t>
    </dgm:pt>
    <dgm:pt modelId="{0F619AD1-D374-41C0-BE75-6FE7AD05B49F}" type="parTrans" cxnId="{7E237498-2A41-4545-8E28-AAE9FE501263}">
      <dgm:prSet/>
      <dgm:spPr/>
      <dgm:t>
        <a:bodyPr/>
        <a:lstStyle/>
        <a:p>
          <a:endParaRPr lang="en-US"/>
        </a:p>
      </dgm:t>
    </dgm:pt>
    <dgm:pt modelId="{636DA751-FD37-42DB-B1D0-0E58E0953256}" type="sibTrans" cxnId="{7E237498-2A41-4545-8E28-AAE9FE501263}">
      <dgm:prSet/>
      <dgm:spPr/>
      <dgm:t>
        <a:bodyPr/>
        <a:lstStyle/>
        <a:p>
          <a:endParaRPr lang="en-US"/>
        </a:p>
      </dgm:t>
    </dgm:pt>
    <dgm:pt modelId="{1549CF01-9ADE-4CAE-AF49-5ABCBE2EC90D}">
      <dgm:prSet/>
      <dgm:spPr/>
      <dgm:t>
        <a:bodyPr/>
        <a:lstStyle/>
        <a:p>
          <a:r>
            <a:rPr lang="en-US"/>
            <a:t>What knowledge did you gain about your students?</a:t>
          </a:r>
        </a:p>
      </dgm:t>
    </dgm:pt>
    <dgm:pt modelId="{CD311C5F-B7F6-4562-9C75-36563FCD437F}" type="parTrans" cxnId="{08F9C2FF-4FE9-4392-A969-BA8D2C405BCB}">
      <dgm:prSet/>
      <dgm:spPr/>
      <dgm:t>
        <a:bodyPr/>
        <a:lstStyle/>
        <a:p>
          <a:endParaRPr lang="en-US"/>
        </a:p>
      </dgm:t>
    </dgm:pt>
    <dgm:pt modelId="{7AE13BD0-4B3C-4464-9BEF-3F1DAEEBE4EE}" type="sibTrans" cxnId="{08F9C2FF-4FE9-4392-A969-BA8D2C405BCB}">
      <dgm:prSet/>
      <dgm:spPr/>
      <dgm:t>
        <a:bodyPr/>
        <a:lstStyle/>
        <a:p>
          <a:endParaRPr lang="en-US"/>
        </a:p>
      </dgm:t>
    </dgm:pt>
    <dgm:pt modelId="{D95326DD-D9EC-4978-BB94-BB6763355774}">
      <dgm:prSet/>
      <dgm:spPr/>
      <dgm:t>
        <a:bodyPr/>
        <a:lstStyle/>
        <a:p>
          <a:r>
            <a:rPr lang="en-US"/>
            <a:t>What was the classroom experience like?</a:t>
          </a:r>
        </a:p>
      </dgm:t>
    </dgm:pt>
    <dgm:pt modelId="{C858B622-CF9B-480C-8A08-658DB7235B7D}" type="parTrans" cxnId="{E3C9AEBE-64D5-4B9B-A3EB-26E59ADF1D9C}">
      <dgm:prSet/>
      <dgm:spPr/>
      <dgm:t>
        <a:bodyPr/>
        <a:lstStyle/>
        <a:p>
          <a:endParaRPr lang="en-US"/>
        </a:p>
      </dgm:t>
    </dgm:pt>
    <dgm:pt modelId="{BB3F7D45-792E-48B1-A3D3-FE14E13378DE}" type="sibTrans" cxnId="{E3C9AEBE-64D5-4B9B-A3EB-26E59ADF1D9C}">
      <dgm:prSet/>
      <dgm:spPr/>
      <dgm:t>
        <a:bodyPr/>
        <a:lstStyle/>
        <a:p>
          <a:endParaRPr lang="en-US"/>
        </a:p>
      </dgm:t>
    </dgm:pt>
    <dgm:pt modelId="{41959B24-FAA2-4B4B-99E7-60331F1F47E6}">
      <dgm:prSet/>
      <dgm:spPr/>
      <dgm:t>
        <a:bodyPr/>
        <a:lstStyle/>
        <a:p>
          <a:pPr>
            <a:defRPr b="1"/>
          </a:pPr>
          <a:r>
            <a:rPr lang="en-US"/>
            <a:t>What evidence from the TeachFX supports this?</a:t>
          </a:r>
        </a:p>
      </dgm:t>
    </dgm:pt>
    <dgm:pt modelId="{82AD99FB-94AC-4773-BA4D-91D36FCB95C1}" type="parTrans" cxnId="{5750283E-591F-4340-AE1A-A0BCE1DA3E05}">
      <dgm:prSet/>
      <dgm:spPr/>
      <dgm:t>
        <a:bodyPr/>
        <a:lstStyle/>
        <a:p>
          <a:endParaRPr lang="en-US"/>
        </a:p>
      </dgm:t>
    </dgm:pt>
    <dgm:pt modelId="{9AF846F5-3FF2-4DE4-992D-9E5105F7AA45}" type="sibTrans" cxnId="{5750283E-591F-4340-AE1A-A0BCE1DA3E05}">
      <dgm:prSet/>
      <dgm:spPr/>
      <dgm:t>
        <a:bodyPr/>
        <a:lstStyle/>
        <a:p>
          <a:endParaRPr lang="en-US"/>
        </a:p>
      </dgm:t>
    </dgm:pt>
    <dgm:pt modelId="{FCDF21DE-77F7-4469-8C19-7A87817231DA}" type="pres">
      <dgm:prSet presAssocID="{BFAD91B7-3A2B-44AC-A54E-C3D829ADA771}" presName="root" presStyleCnt="0">
        <dgm:presLayoutVars>
          <dgm:dir/>
          <dgm:resizeHandles val="exact"/>
        </dgm:presLayoutVars>
      </dgm:prSet>
      <dgm:spPr/>
    </dgm:pt>
    <dgm:pt modelId="{EB3F2AFC-077B-453C-B693-D1F9DADF74FD}" type="pres">
      <dgm:prSet presAssocID="{5C40BF16-CAE3-4661-9DEA-D56B265EE133}" presName="compNode" presStyleCnt="0"/>
      <dgm:spPr/>
    </dgm:pt>
    <dgm:pt modelId="{20B59AAE-213F-48C5-AA75-F6540AFFF042}" type="pres">
      <dgm:prSet presAssocID="{5C40BF16-CAE3-4661-9DEA-D56B265EE13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DD52AFBE-8403-41C0-A697-0BBC4FFA907D}" type="pres">
      <dgm:prSet presAssocID="{5C40BF16-CAE3-4661-9DEA-D56B265EE133}" presName="iconSpace" presStyleCnt="0"/>
      <dgm:spPr/>
    </dgm:pt>
    <dgm:pt modelId="{AEF8F838-1A0F-4C7E-93A7-602BF2A3C2CD}" type="pres">
      <dgm:prSet presAssocID="{5C40BF16-CAE3-4661-9DEA-D56B265EE133}" presName="parTx" presStyleLbl="revTx" presStyleIdx="0" presStyleCnt="4">
        <dgm:presLayoutVars>
          <dgm:chMax val="0"/>
          <dgm:chPref val="0"/>
        </dgm:presLayoutVars>
      </dgm:prSet>
      <dgm:spPr/>
    </dgm:pt>
    <dgm:pt modelId="{8B49D1C0-BADB-4DAE-8F6A-E83E18CD20FD}" type="pres">
      <dgm:prSet presAssocID="{5C40BF16-CAE3-4661-9DEA-D56B265EE133}" presName="txSpace" presStyleCnt="0"/>
      <dgm:spPr/>
    </dgm:pt>
    <dgm:pt modelId="{29438C15-3AAD-4082-82C9-BAC88C8BFBEC}" type="pres">
      <dgm:prSet presAssocID="{5C40BF16-CAE3-4661-9DEA-D56B265EE133}" presName="desTx" presStyleLbl="revTx" presStyleIdx="1" presStyleCnt="4">
        <dgm:presLayoutVars/>
      </dgm:prSet>
      <dgm:spPr/>
    </dgm:pt>
    <dgm:pt modelId="{CAD99A39-60B9-4573-BA89-AEDDBF1C55FF}" type="pres">
      <dgm:prSet presAssocID="{933D5F00-8FCB-44D0-A600-DA185C3EC4CB}" presName="sibTrans" presStyleCnt="0"/>
      <dgm:spPr/>
    </dgm:pt>
    <dgm:pt modelId="{5E2654B2-6CFC-400A-BEC8-EE0A6394F8DF}" type="pres">
      <dgm:prSet presAssocID="{41959B24-FAA2-4B4B-99E7-60331F1F47E6}" presName="compNode" presStyleCnt="0"/>
      <dgm:spPr/>
    </dgm:pt>
    <dgm:pt modelId="{905B2EDF-8AF8-43EC-BE00-B67FCB200B21}" type="pres">
      <dgm:prSet presAssocID="{41959B24-FAA2-4B4B-99E7-60331F1F47E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5BFD3E67-F676-4610-9F7A-207F703DD4A9}" type="pres">
      <dgm:prSet presAssocID="{41959B24-FAA2-4B4B-99E7-60331F1F47E6}" presName="iconSpace" presStyleCnt="0"/>
      <dgm:spPr/>
    </dgm:pt>
    <dgm:pt modelId="{FC284EB0-77A9-4D1D-823E-8CEDF84B8DB1}" type="pres">
      <dgm:prSet presAssocID="{41959B24-FAA2-4B4B-99E7-60331F1F47E6}" presName="parTx" presStyleLbl="revTx" presStyleIdx="2" presStyleCnt="4">
        <dgm:presLayoutVars>
          <dgm:chMax val="0"/>
          <dgm:chPref val="0"/>
        </dgm:presLayoutVars>
      </dgm:prSet>
      <dgm:spPr/>
    </dgm:pt>
    <dgm:pt modelId="{C096B423-A41B-480B-A893-2EFF525D0484}" type="pres">
      <dgm:prSet presAssocID="{41959B24-FAA2-4B4B-99E7-60331F1F47E6}" presName="txSpace" presStyleCnt="0"/>
      <dgm:spPr/>
    </dgm:pt>
    <dgm:pt modelId="{B91B227F-630E-482C-9B24-7274657A1B71}" type="pres">
      <dgm:prSet presAssocID="{41959B24-FAA2-4B4B-99E7-60331F1F47E6}" presName="desTx" presStyleLbl="revTx" presStyleIdx="3" presStyleCnt="4">
        <dgm:presLayoutVars/>
      </dgm:prSet>
      <dgm:spPr/>
    </dgm:pt>
  </dgm:ptLst>
  <dgm:cxnLst>
    <dgm:cxn modelId="{15841B0C-25EE-4B3F-BE2B-FFC14004463E}" type="presOf" srcId="{14356B07-03FA-47A6-99DF-DF5907ACEF33}" destId="{29438C15-3AAD-4082-82C9-BAC88C8BFBEC}" srcOrd="0" destOrd="0" presId="urn:microsoft.com/office/officeart/2018/2/layout/IconLabelDescriptionList"/>
    <dgm:cxn modelId="{F8EC9013-F782-4EB0-84A4-4BF1C11AA3D8}" type="presOf" srcId="{41959B24-FAA2-4B4B-99E7-60331F1F47E6}" destId="{FC284EB0-77A9-4D1D-823E-8CEDF84B8DB1}" srcOrd="0" destOrd="0" presId="urn:microsoft.com/office/officeart/2018/2/layout/IconLabelDescriptionList"/>
    <dgm:cxn modelId="{81DC0720-D00F-44F6-A8E3-90D4BD1ED8F3}" type="presOf" srcId="{D95326DD-D9EC-4978-BB94-BB6763355774}" destId="{29438C15-3AAD-4082-82C9-BAC88C8BFBEC}" srcOrd="0" destOrd="2" presId="urn:microsoft.com/office/officeart/2018/2/layout/IconLabelDescriptionList"/>
    <dgm:cxn modelId="{5750283E-591F-4340-AE1A-A0BCE1DA3E05}" srcId="{BFAD91B7-3A2B-44AC-A54E-C3D829ADA771}" destId="{41959B24-FAA2-4B4B-99E7-60331F1F47E6}" srcOrd="1" destOrd="0" parTransId="{82AD99FB-94AC-4773-BA4D-91D36FCB95C1}" sibTransId="{9AF846F5-3FF2-4DE4-992D-9E5105F7AA45}"/>
    <dgm:cxn modelId="{7E237498-2A41-4545-8E28-AAE9FE501263}" srcId="{5C40BF16-CAE3-4661-9DEA-D56B265EE133}" destId="{14356B07-03FA-47A6-99DF-DF5907ACEF33}" srcOrd="0" destOrd="0" parTransId="{0F619AD1-D374-41C0-BE75-6FE7AD05B49F}" sibTransId="{636DA751-FD37-42DB-B1D0-0E58E0953256}"/>
    <dgm:cxn modelId="{8938D4B9-3B0D-429C-8B36-90C67DD3CBF8}" srcId="{BFAD91B7-3A2B-44AC-A54E-C3D829ADA771}" destId="{5C40BF16-CAE3-4661-9DEA-D56B265EE133}" srcOrd="0" destOrd="0" parTransId="{6D27885F-FF84-4E61-876B-081C22CC56F4}" sibTransId="{933D5F00-8FCB-44D0-A600-DA185C3EC4CB}"/>
    <dgm:cxn modelId="{E3C9AEBE-64D5-4B9B-A3EB-26E59ADF1D9C}" srcId="{5C40BF16-CAE3-4661-9DEA-D56B265EE133}" destId="{D95326DD-D9EC-4978-BB94-BB6763355774}" srcOrd="2" destOrd="0" parTransId="{C858B622-CF9B-480C-8A08-658DB7235B7D}" sibTransId="{BB3F7D45-792E-48B1-A3D3-FE14E13378DE}"/>
    <dgm:cxn modelId="{1B54B5F3-A344-4ABE-A0A5-F9D1ED975167}" type="presOf" srcId="{BFAD91B7-3A2B-44AC-A54E-C3D829ADA771}" destId="{FCDF21DE-77F7-4469-8C19-7A87817231DA}" srcOrd="0" destOrd="0" presId="urn:microsoft.com/office/officeart/2018/2/layout/IconLabelDescriptionList"/>
    <dgm:cxn modelId="{A48327FC-9BA4-442A-AA95-7F65550312B7}" type="presOf" srcId="{1549CF01-9ADE-4CAE-AF49-5ABCBE2EC90D}" destId="{29438C15-3AAD-4082-82C9-BAC88C8BFBEC}" srcOrd="0" destOrd="1" presId="urn:microsoft.com/office/officeart/2018/2/layout/IconLabelDescriptionList"/>
    <dgm:cxn modelId="{F3EF9DFE-CEB5-49A3-A88D-C80DEBC1A579}" type="presOf" srcId="{5C40BF16-CAE3-4661-9DEA-D56B265EE133}" destId="{AEF8F838-1A0F-4C7E-93A7-602BF2A3C2CD}" srcOrd="0" destOrd="0" presId="urn:microsoft.com/office/officeart/2018/2/layout/IconLabelDescriptionList"/>
    <dgm:cxn modelId="{08F9C2FF-4FE9-4392-A969-BA8D2C405BCB}" srcId="{5C40BF16-CAE3-4661-9DEA-D56B265EE133}" destId="{1549CF01-9ADE-4CAE-AF49-5ABCBE2EC90D}" srcOrd="1" destOrd="0" parTransId="{CD311C5F-B7F6-4562-9C75-36563FCD437F}" sibTransId="{7AE13BD0-4B3C-4464-9BEF-3F1DAEEBE4EE}"/>
    <dgm:cxn modelId="{98EBDCA4-2792-4108-9CB5-EB17C619B8CF}" type="presParOf" srcId="{FCDF21DE-77F7-4469-8C19-7A87817231DA}" destId="{EB3F2AFC-077B-453C-B693-D1F9DADF74FD}" srcOrd="0" destOrd="0" presId="urn:microsoft.com/office/officeart/2018/2/layout/IconLabelDescriptionList"/>
    <dgm:cxn modelId="{2CC4FDE0-62E5-4B80-8587-D513EAF402B7}" type="presParOf" srcId="{EB3F2AFC-077B-453C-B693-D1F9DADF74FD}" destId="{20B59AAE-213F-48C5-AA75-F6540AFFF042}" srcOrd="0" destOrd="0" presId="urn:microsoft.com/office/officeart/2018/2/layout/IconLabelDescriptionList"/>
    <dgm:cxn modelId="{1A88BF59-FE4A-4F13-A285-A2BA77F033B6}" type="presParOf" srcId="{EB3F2AFC-077B-453C-B693-D1F9DADF74FD}" destId="{DD52AFBE-8403-41C0-A697-0BBC4FFA907D}" srcOrd="1" destOrd="0" presId="urn:microsoft.com/office/officeart/2018/2/layout/IconLabelDescriptionList"/>
    <dgm:cxn modelId="{CD2F0F0D-14E8-40DC-ADC4-F418EE48A39B}" type="presParOf" srcId="{EB3F2AFC-077B-453C-B693-D1F9DADF74FD}" destId="{AEF8F838-1A0F-4C7E-93A7-602BF2A3C2CD}" srcOrd="2" destOrd="0" presId="urn:microsoft.com/office/officeart/2018/2/layout/IconLabelDescriptionList"/>
    <dgm:cxn modelId="{58726C1E-E9D4-430C-9A5A-5B7F4E158CDB}" type="presParOf" srcId="{EB3F2AFC-077B-453C-B693-D1F9DADF74FD}" destId="{8B49D1C0-BADB-4DAE-8F6A-E83E18CD20FD}" srcOrd="3" destOrd="0" presId="urn:microsoft.com/office/officeart/2018/2/layout/IconLabelDescriptionList"/>
    <dgm:cxn modelId="{270C7E94-2B3C-4207-B85F-C554413A0469}" type="presParOf" srcId="{EB3F2AFC-077B-453C-B693-D1F9DADF74FD}" destId="{29438C15-3AAD-4082-82C9-BAC88C8BFBEC}" srcOrd="4" destOrd="0" presId="urn:microsoft.com/office/officeart/2018/2/layout/IconLabelDescriptionList"/>
    <dgm:cxn modelId="{F094D48B-15E4-456B-A863-07404B123836}" type="presParOf" srcId="{FCDF21DE-77F7-4469-8C19-7A87817231DA}" destId="{CAD99A39-60B9-4573-BA89-AEDDBF1C55FF}" srcOrd="1" destOrd="0" presId="urn:microsoft.com/office/officeart/2018/2/layout/IconLabelDescriptionList"/>
    <dgm:cxn modelId="{F0A5FDA6-A816-43B7-A968-6D42D3D8C97D}" type="presParOf" srcId="{FCDF21DE-77F7-4469-8C19-7A87817231DA}" destId="{5E2654B2-6CFC-400A-BEC8-EE0A6394F8DF}" srcOrd="2" destOrd="0" presId="urn:microsoft.com/office/officeart/2018/2/layout/IconLabelDescriptionList"/>
    <dgm:cxn modelId="{0173C9BB-318F-48F2-A184-070694837C47}" type="presParOf" srcId="{5E2654B2-6CFC-400A-BEC8-EE0A6394F8DF}" destId="{905B2EDF-8AF8-43EC-BE00-B67FCB200B21}" srcOrd="0" destOrd="0" presId="urn:microsoft.com/office/officeart/2018/2/layout/IconLabelDescriptionList"/>
    <dgm:cxn modelId="{D4CCD206-E30A-478D-AA75-E4A9799B0A45}" type="presParOf" srcId="{5E2654B2-6CFC-400A-BEC8-EE0A6394F8DF}" destId="{5BFD3E67-F676-4610-9F7A-207F703DD4A9}" srcOrd="1" destOrd="0" presId="urn:microsoft.com/office/officeart/2018/2/layout/IconLabelDescriptionList"/>
    <dgm:cxn modelId="{28AD8A92-56F3-48A9-8395-A872613F8203}" type="presParOf" srcId="{5E2654B2-6CFC-400A-BEC8-EE0A6394F8DF}" destId="{FC284EB0-77A9-4D1D-823E-8CEDF84B8DB1}" srcOrd="2" destOrd="0" presId="urn:microsoft.com/office/officeart/2018/2/layout/IconLabelDescriptionList"/>
    <dgm:cxn modelId="{BA51BC8C-DC9D-4538-B6D2-2DBBB4C5AC45}" type="presParOf" srcId="{5E2654B2-6CFC-400A-BEC8-EE0A6394F8DF}" destId="{C096B423-A41B-480B-A893-2EFF525D0484}" srcOrd="3" destOrd="0" presId="urn:microsoft.com/office/officeart/2018/2/layout/IconLabelDescriptionList"/>
    <dgm:cxn modelId="{7E9EF663-998E-46BC-882E-EE5C84516939}" type="presParOf" srcId="{5E2654B2-6CFC-400A-BEC8-EE0A6394F8DF}" destId="{B91B227F-630E-482C-9B24-7274657A1B71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7CA989-9C0F-400B-997D-49C8F08053B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F581E2-3FC6-4895-ABF0-B91080F3E08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do you want to see happen in your classroom based on what you learned from the phenomenon experience &amp; TeachFX data?</a:t>
          </a:r>
        </a:p>
      </dgm:t>
    </dgm:pt>
    <dgm:pt modelId="{FADBB8BA-9867-4818-B54D-2707EC20E643}" type="parTrans" cxnId="{2C63DD17-0AC7-4B71-AB89-94D0DD1A6461}">
      <dgm:prSet/>
      <dgm:spPr/>
      <dgm:t>
        <a:bodyPr/>
        <a:lstStyle/>
        <a:p>
          <a:endParaRPr lang="en-US"/>
        </a:p>
      </dgm:t>
    </dgm:pt>
    <dgm:pt modelId="{567923ED-518A-4F5E-B4C4-863970347B41}" type="sibTrans" cxnId="{2C63DD17-0AC7-4B71-AB89-94D0DD1A6461}">
      <dgm:prSet/>
      <dgm:spPr/>
      <dgm:t>
        <a:bodyPr/>
        <a:lstStyle/>
        <a:p>
          <a:endParaRPr lang="en-US"/>
        </a:p>
      </dgm:t>
    </dgm:pt>
    <dgm:pt modelId="{FA8D9351-B181-4884-A07B-DFB8BE09BC3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Are there specific parts of the TeachFX data that made you want to make changes in classroom instruction?</a:t>
          </a:r>
        </a:p>
      </dgm:t>
    </dgm:pt>
    <dgm:pt modelId="{021ADBA9-D529-496E-B669-BFF3E5DC0EAF}" type="parTrans" cxnId="{33865C7E-659E-4526-8B2F-FB0FBEB521DC}">
      <dgm:prSet/>
      <dgm:spPr/>
      <dgm:t>
        <a:bodyPr/>
        <a:lstStyle/>
        <a:p>
          <a:endParaRPr lang="en-US"/>
        </a:p>
      </dgm:t>
    </dgm:pt>
    <dgm:pt modelId="{767107AA-90D4-49BB-AD05-EFAE12791E5F}" type="sibTrans" cxnId="{33865C7E-659E-4526-8B2F-FB0FBEB521DC}">
      <dgm:prSet/>
      <dgm:spPr/>
      <dgm:t>
        <a:bodyPr/>
        <a:lstStyle/>
        <a:p>
          <a:endParaRPr lang="en-US"/>
        </a:p>
      </dgm:t>
    </dgm:pt>
    <dgm:pt modelId="{4BDA1108-F747-45B6-85C3-14A1E3A64F1B}" type="pres">
      <dgm:prSet presAssocID="{647CA989-9C0F-400B-997D-49C8F08053BC}" presName="root" presStyleCnt="0">
        <dgm:presLayoutVars>
          <dgm:dir/>
          <dgm:resizeHandles val="exact"/>
        </dgm:presLayoutVars>
      </dgm:prSet>
      <dgm:spPr/>
    </dgm:pt>
    <dgm:pt modelId="{801B63C0-D9F7-4D60-8B38-DD502351B175}" type="pres">
      <dgm:prSet presAssocID="{D0F581E2-3FC6-4895-ABF0-B91080F3E088}" presName="compNode" presStyleCnt="0"/>
      <dgm:spPr/>
    </dgm:pt>
    <dgm:pt modelId="{B5D114BB-1C0D-4A3E-97E3-5034E5308437}" type="pres">
      <dgm:prSet presAssocID="{D0F581E2-3FC6-4895-ABF0-B91080F3E088}" presName="bgRect" presStyleLbl="bgShp" presStyleIdx="0" presStyleCnt="2"/>
      <dgm:spPr/>
    </dgm:pt>
    <dgm:pt modelId="{32C84CAF-7E5A-4137-907E-1AE42BA697CF}" type="pres">
      <dgm:prSet presAssocID="{D0F581E2-3FC6-4895-ABF0-B91080F3E08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5894FDAF-E552-40AB-86DD-1E33671C7BEF}" type="pres">
      <dgm:prSet presAssocID="{D0F581E2-3FC6-4895-ABF0-B91080F3E088}" presName="spaceRect" presStyleCnt="0"/>
      <dgm:spPr/>
    </dgm:pt>
    <dgm:pt modelId="{6268CCF2-902A-4D27-95A6-6CD01164F909}" type="pres">
      <dgm:prSet presAssocID="{D0F581E2-3FC6-4895-ABF0-B91080F3E088}" presName="parTx" presStyleLbl="revTx" presStyleIdx="0" presStyleCnt="2">
        <dgm:presLayoutVars>
          <dgm:chMax val="0"/>
          <dgm:chPref val="0"/>
        </dgm:presLayoutVars>
      </dgm:prSet>
      <dgm:spPr/>
    </dgm:pt>
    <dgm:pt modelId="{1418AA93-ADD3-4695-A691-7224E561B137}" type="pres">
      <dgm:prSet presAssocID="{567923ED-518A-4F5E-B4C4-863970347B41}" presName="sibTrans" presStyleCnt="0"/>
      <dgm:spPr/>
    </dgm:pt>
    <dgm:pt modelId="{94790AFB-0CAB-4F23-ABC4-642FE330A79D}" type="pres">
      <dgm:prSet presAssocID="{FA8D9351-B181-4884-A07B-DFB8BE09BC3E}" presName="compNode" presStyleCnt="0"/>
      <dgm:spPr/>
    </dgm:pt>
    <dgm:pt modelId="{436356E7-FD1C-471D-8F5F-EE523C18898B}" type="pres">
      <dgm:prSet presAssocID="{FA8D9351-B181-4884-A07B-DFB8BE09BC3E}" presName="bgRect" presStyleLbl="bgShp" presStyleIdx="1" presStyleCnt="2"/>
      <dgm:spPr/>
    </dgm:pt>
    <dgm:pt modelId="{BAF6C7EC-7EB7-4A40-894E-84AC1ABA4EE3}" type="pres">
      <dgm:prSet presAssocID="{FA8D9351-B181-4884-A07B-DFB8BE09BC3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F41EF57A-9458-4232-B272-F378DD91BB82}" type="pres">
      <dgm:prSet presAssocID="{FA8D9351-B181-4884-A07B-DFB8BE09BC3E}" presName="spaceRect" presStyleCnt="0"/>
      <dgm:spPr/>
    </dgm:pt>
    <dgm:pt modelId="{61DD0A28-02F2-4B02-B5C1-E8917E983490}" type="pres">
      <dgm:prSet presAssocID="{FA8D9351-B181-4884-A07B-DFB8BE09BC3E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2C63DD17-0AC7-4B71-AB89-94D0DD1A6461}" srcId="{647CA989-9C0F-400B-997D-49C8F08053BC}" destId="{D0F581E2-3FC6-4895-ABF0-B91080F3E088}" srcOrd="0" destOrd="0" parTransId="{FADBB8BA-9867-4818-B54D-2707EC20E643}" sibTransId="{567923ED-518A-4F5E-B4C4-863970347B41}"/>
    <dgm:cxn modelId="{CFF43963-20B5-43B3-9FCC-4BC32743C291}" type="presOf" srcId="{D0F581E2-3FC6-4895-ABF0-B91080F3E088}" destId="{6268CCF2-902A-4D27-95A6-6CD01164F909}" srcOrd="0" destOrd="0" presId="urn:microsoft.com/office/officeart/2018/2/layout/IconVerticalSolidList"/>
    <dgm:cxn modelId="{7CB7444C-C6BA-48D4-BA33-3F691D156E19}" type="presOf" srcId="{647CA989-9C0F-400B-997D-49C8F08053BC}" destId="{4BDA1108-F747-45B6-85C3-14A1E3A64F1B}" srcOrd="0" destOrd="0" presId="urn:microsoft.com/office/officeart/2018/2/layout/IconVerticalSolidList"/>
    <dgm:cxn modelId="{33865C7E-659E-4526-8B2F-FB0FBEB521DC}" srcId="{647CA989-9C0F-400B-997D-49C8F08053BC}" destId="{FA8D9351-B181-4884-A07B-DFB8BE09BC3E}" srcOrd="1" destOrd="0" parTransId="{021ADBA9-D529-496E-B669-BFF3E5DC0EAF}" sibTransId="{767107AA-90D4-49BB-AD05-EFAE12791E5F}"/>
    <dgm:cxn modelId="{DD1AEB85-71F4-4819-A668-8C8BE2F58632}" type="presOf" srcId="{FA8D9351-B181-4884-A07B-DFB8BE09BC3E}" destId="{61DD0A28-02F2-4B02-B5C1-E8917E983490}" srcOrd="0" destOrd="0" presId="urn:microsoft.com/office/officeart/2018/2/layout/IconVerticalSolidList"/>
    <dgm:cxn modelId="{B95D5905-9E54-4A04-8CBD-A8A2CACC3458}" type="presParOf" srcId="{4BDA1108-F747-45B6-85C3-14A1E3A64F1B}" destId="{801B63C0-D9F7-4D60-8B38-DD502351B175}" srcOrd="0" destOrd="0" presId="urn:microsoft.com/office/officeart/2018/2/layout/IconVerticalSolidList"/>
    <dgm:cxn modelId="{A801ECB3-D757-4089-9680-951CE263521F}" type="presParOf" srcId="{801B63C0-D9F7-4D60-8B38-DD502351B175}" destId="{B5D114BB-1C0D-4A3E-97E3-5034E5308437}" srcOrd="0" destOrd="0" presId="urn:microsoft.com/office/officeart/2018/2/layout/IconVerticalSolidList"/>
    <dgm:cxn modelId="{3AB523BE-02E4-4BB5-AE71-22D499BD10D3}" type="presParOf" srcId="{801B63C0-D9F7-4D60-8B38-DD502351B175}" destId="{32C84CAF-7E5A-4137-907E-1AE42BA697CF}" srcOrd="1" destOrd="0" presId="urn:microsoft.com/office/officeart/2018/2/layout/IconVerticalSolidList"/>
    <dgm:cxn modelId="{CE9F82FD-F975-46BC-9138-9911E921A80F}" type="presParOf" srcId="{801B63C0-D9F7-4D60-8B38-DD502351B175}" destId="{5894FDAF-E552-40AB-86DD-1E33671C7BEF}" srcOrd="2" destOrd="0" presId="urn:microsoft.com/office/officeart/2018/2/layout/IconVerticalSolidList"/>
    <dgm:cxn modelId="{4F25CCCD-63C6-4B6A-AC9F-4D5A7F10C508}" type="presParOf" srcId="{801B63C0-D9F7-4D60-8B38-DD502351B175}" destId="{6268CCF2-902A-4D27-95A6-6CD01164F909}" srcOrd="3" destOrd="0" presId="urn:microsoft.com/office/officeart/2018/2/layout/IconVerticalSolidList"/>
    <dgm:cxn modelId="{18A9F1B2-963E-49E4-A894-F865B5DC9672}" type="presParOf" srcId="{4BDA1108-F747-45B6-85C3-14A1E3A64F1B}" destId="{1418AA93-ADD3-4695-A691-7224E561B137}" srcOrd="1" destOrd="0" presId="urn:microsoft.com/office/officeart/2018/2/layout/IconVerticalSolidList"/>
    <dgm:cxn modelId="{4A6F2101-B1EA-43B9-9EBB-6D9F2E09824E}" type="presParOf" srcId="{4BDA1108-F747-45B6-85C3-14A1E3A64F1B}" destId="{94790AFB-0CAB-4F23-ABC4-642FE330A79D}" srcOrd="2" destOrd="0" presId="urn:microsoft.com/office/officeart/2018/2/layout/IconVerticalSolidList"/>
    <dgm:cxn modelId="{E42B45AF-8427-4D63-BA22-64A3C8E5041A}" type="presParOf" srcId="{94790AFB-0CAB-4F23-ABC4-642FE330A79D}" destId="{436356E7-FD1C-471D-8F5F-EE523C18898B}" srcOrd="0" destOrd="0" presId="urn:microsoft.com/office/officeart/2018/2/layout/IconVerticalSolidList"/>
    <dgm:cxn modelId="{864792D0-C51E-40E9-86AB-816E19424D69}" type="presParOf" srcId="{94790AFB-0CAB-4F23-ABC4-642FE330A79D}" destId="{BAF6C7EC-7EB7-4A40-894E-84AC1ABA4EE3}" srcOrd="1" destOrd="0" presId="urn:microsoft.com/office/officeart/2018/2/layout/IconVerticalSolidList"/>
    <dgm:cxn modelId="{2E4B0E8F-DD62-4154-BED3-4C880E136CF3}" type="presParOf" srcId="{94790AFB-0CAB-4F23-ABC4-642FE330A79D}" destId="{F41EF57A-9458-4232-B272-F378DD91BB82}" srcOrd="2" destOrd="0" presId="urn:microsoft.com/office/officeart/2018/2/layout/IconVerticalSolidList"/>
    <dgm:cxn modelId="{58DFA703-1FF9-4EC1-9CCB-CE6A84A95D6E}" type="presParOf" srcId="{94790AFB-0CAB-4F23-ABC4-642FE330A79D}" destId="{61DD0A28-02F2-4B02-B5C1-E8917E98349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E8B302-603A-4F29-926B-BAB3872CCCA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8AF8DCE-0333-429E-8F25-D9B9E05874F9}">
      <dgm:prSet/>
      <dgm:spPr/>
      <dgm:t>
        <a:bodyPr/>
        <a:lstStyle/>
        <a:p>
          <a:r>
            <a:rPr lang="en-US"/>
            <a:t>What would you like your TeachFX data to look like for future classroom experiences?</a:t>
          </a:r>
        </a:p>
      </dgm:t>
    </dgm:pt>
    <dgm:pt modelId="{3BE5CCA5-C8C9-450D-8F50-3B4C2D64F301}" type="parTrans" cxnId="{CE9B4CA2-4FB4-4C25-B755-8326E4CFD669}">
      <dgm:prSet/>
      <dgm:spPr/>
      <dgm:t>
        <a:bodyPr/>
        <a:lstStyle/>
        <a:p>
          <a:endParaRPr lang="en-US"/>
        </a:p>
      </dgm:t>
    </dgm:pt>
    <dgm:pt modelId="{D9B83D4B-F5C2-4F78-86E3-313AFC71CE1C}" type="sibTrans" cxnId="{CE9B4CA2-4FB4-4C25-B755-8326E4CFD669}">
      <dgm:prSet/>
      <dgm:spPr/>
      <dgm:t>
        <a:bodyPr/>
        <a:lstStyle/>
        <a:p>
          <a:endParaRPr lang="en-US"/>
        </a:p>
      </dgm:t>
    </dgm:pt>
    <dgm:pt modelId="{C98CF9D2-C4E3-4F64-8B2E-E3A1CF7B389F}">
      <dgm:prSet/>
      <dgm:spPr/>
      <dgm:t>
        <a:bodyPr/>
        <a:lstStyle/>
        <a:p>
          <a:r>
            <a:rPr lang="en-US"/>
            <a:t>Which aspects of the data were most valuable to you? Why?</a:t>
          </a:r>
        </a:p>
      </dgm:t>
    </dgm:pt>
    <dgm:pt modelId="{B7C130DC-053B-43E9-9270-FB3E3CA341B0}" type="parTrans" cxnId="{99905C03-F72A-4407-BEA8-705F7B350E48}">
      <dgm:prSet/>
      <dgm:spPr/>
      <dgm:t>
        <a:bodyPr/>
        <a:lstStyle/>
        <a:p>
          <a:endParaRPr lang="en-US"/>
        </a:p>
      </dgm:t>
    </dgm:pt>
    <dgm:pt modelId="{C63F1F7E-03E0-46A6-8385-5269DC4D9411}" type="sibTrans" cxnId="{99905C03-F72A-4407-BEA8-705F7B350E48}">
      <dgm:prSet/>
      <dgm:spPr/>
      <dgm:t>
        <a:bodyPr/>
        <a:lstStyle/>
        <a:p>
          <a:endParaRPr lang="en-US"/>
        </a:p>
      </dgm:t>
    </dgm:pt>
    <dgm:pt modelId="{5316FCC2-4FB8-4E63-875D-F17EDAF1FFE9}">
      <dgm:prSet/>
      <dgm:spPr/>
      <dgm:t>
        <a:bodyPr/>
        <a:lstStyle/>
        <a:p>
          <a:r>
            <a:rPr lang="en-US"/>
            <a:t>How can TeachFX data be used to support student learning in your classroom?</a:t>
          </a:r>
        </a:p>
      </dgm:t>
    </dgm:pt>
    <dgm:pt modelId="{9929AC53-932B-4C6B-87AD-28A049F1B526}" type="parTrans" cxnId="{709031B2-7A55-4809-B7B5-EEF2647E5194}">
      <dgm:prSet/>
      <dgm:spPr/>
      <dgm:t>
        <a:bodyPr/>
        <a:lstStyle/>
        <a:p>
          <a:endParaRPr lang="en-US"/>
        </a:p>
      </dgm:t>
    </dgm:pt>
    <dgm:pt modelId="{CA9D5EC7-C352-43C0-8E31-1D5A76737B44}" type="sibTrans" cxnId="{709031B2-7A55-4809-B7B5-EEF2647E5194}">
      <dgm:prSet/>
      <dgm:spPr/>
      <dgm:t>
        <a:bodyPr/>
        <a:lstStyle/>
        <a:p>
          <a:endParaRPr lang="en-US"/>
        </a:p>
      </dgm:t>
    </dgm:pt>
    <dgm:pt modelId="{DE688716-48D2-4FF2-ADEB-0FDE6DF07617}">
      <dgm:prSet/>
      <dgm:spPr/>
      <dgm:t>
        <a:bodyPr/>
        <a:lstStyle/>
        <a:p>
          <a:r>
            <a:rPr lang="en-US"/>
            <a:t>What specific action do you want to take to support student learning? </a:t>
          </a:r>
        </a:p>
      </dgm:t>
    </dgm:pt>
    <dgm:pt modelId="{74455577-8981-4A33-BD4E-137A692B7FEA}" type="parTrans" cxnId="{EA7F1BE6-B3ED-42CA-BB03-E7138A2C17C6}">
      <dgm:prSet/>
      <dgm:spPr/>
      <dgm:t>
        <a:bodyPr/>
        <a:lstStyle/>
        <a:p>
          <a:endParaRPr lang="en-US"/>
        </a:p>
      </dgm:t>
    </dgm:pt>
    <dgm:pt modelId="{D73030F5-CCAF-48DF-B44D-51CE14E1EC5F}" type="sibTrans" cxnId="{EA7F1BE6-B3ED-42CA-BB03-E7138A2C17C6}">
      <dgm:prSet/>
      <dgm:spPr/>
      <dgm:t>
        <a:bodyPr/>
        <a:lstStyle/>
        <a:p>
          <a:endParaRPr lang="en-US"/>
        </a:p>
      </dgm:t>
    </dgm:pt>
    <dgm:pt modelId="{930FBFAB-828D-4D54-8D07-16090A73C61F}" type="pres">
      <dgm:prSet presAssocID="{1CE8B302-603A-4F29-926B-BAB3872CCCA0}" presName="root" presStyleCnt="0">
        <dgm:presLayoutVars>
          <dgm:dir/>
          <dgm:resizeHandles val="exact"/>
        </dgm:presLayoutVars>
      </dgm:prSet>
      <dgm:spPr/>
    </dgm:pt>
    <dgm:pt modelId="{9EF85C63-DA91-4284-B02A-07BC489EF505}" type="pres">
      <dgm:prSet presAssocID="{68AF8DCE-0333-429E-8F25-D9B9E05874F9}" presName="compNode" presStyleCnt="0"/>
      <dgm:spPr/>
    </dgm:pt>
    <dgm:pt modelId="{B4B2C398-701D-4EE8-8FFA-5E237129A5BD}" type="pres">
      <dgm:prSet presAssocID="{68AF8DCE-0333-429E-8F25-D9B9E05874F9}" presName="bgRect" presStyleLbl="bgShp" presStyleIdx="0" presStyleCnt="4"/>
      <dgm:spPr/>
    </dgm:pt>
    <dgm:pt modelId="{193A7DC5-A8A6-4B97-AE4F-DC0D23A0007E}" type="pres">
      <dgm:prSet presAssocID="{68AF8DCE-0333-429E-8F25-D9B9E05874F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39D07AFC-F36B-4D38-8349-0BE55B4C7BC5}" type="pres">
      <dgm:prSet presAssocID="{68AF8DCE-0333-429E-8F25-D9B9E05874F9}" presName="spaceRect" presStyleCnt="0"/>
      <dgm:spPr/>
    </dgm:pt>
    <dgm:pt modelId="{7822952C-4B21-45B3-A446-7B262C01904C}" type="pres">
      <dgm:prSet presAssocID="{68AF8DCE-0333-429E-8F25-D9B9E05874F9}" presName="parTx" presStyleLbl="revTx" presStyleIdx="0" presStyleCnt="4">
        <dgm:presLayoutVars>
          <dgm:chMax val="0"/>
          <dgm:chPref val="0"/>
        </dgm:presLayoutVars>
      </dgm:prSet>
      <dgm:spPr/>
    </dgm:pt>
    <dgm:pt modelId="{935226F0-B053-4D64-9355-58433A20880B}" type="pres">
      <dgm:prSet presAssocID="{D9B83D4B-F5C2-4F78-86E3-313AFC71CE1C}" presName="sibTrans" presStyleCnt="0"/>
      <dgm:spPr/>
    </dgm:pt>
    <dgm:pt modelId="{4EC5AE80-4D75-46E9-B64D-A7FC444665FE}" type="pres">
      <dgm:prSet presAssocID="{C98CF9D2-C4E3-4F64-8B2E-E3A1CF7B389F}" presName="compNode" presStyleCnt="0"/>
      <dgm:spPr/>
    </dgm:pt>
    <dgm:pt modelId="{0CA751CB-6569-447F-8E18-3448437EAD4E}" type="pres">
      <dgm:prSet presAssocID="{C98CF9D2-C4E3-4F64-8B2E-E3A1CF7B389F}" presName="bgRect" presStyleLbl="bgShp" presStyleIdx="1" presStyleCnt="4"/>
      <dgm:spPr/>
    </dgm:pt>
    <dgm:pt modelId="{D07DCE0F-A691-499C-8F3A-CB50B232ABC4}" type="pres">
      <dgm:prSet presAssocID="{C98CF9D2-C4E3-4F64-8B2E-E3A1CF7B389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amond"/>
        </a:ext>
      </dgm:extLst>
    </dgm:pt>
    <dgm:pt modelId="{26A202E3-E8A9-446B-8AAA-A832B7D44ED1}" type="pres">
      <dgm:prSet presAssocID="{C98CF9D2-C4E3-4F64-8B2E-E3A1CF7B389F}" presName="spaceRect" presStyleCnt="0"/>
      <dgm:spPr/>
    </dgm:pt>
    <dgm:pt modelId="{06E3FFAF-EA1E-4498-B3CB-7806353ACD48}" type="pres">
      <dgm:prSet presAssocID="{C98CF9D2-C4E3-4F64-8B2E-E3A1CF7B389F}" presName="parTx" presStyleLbl="revTx" presStyleIdx="1" presStyleCnt="4">
        <dgm:presLayoutVars>
          <dgm:chMax val="0"/>
          <dgm:chPref val="0"/>
        </dgm:presLayoutVars>
      </dgm:prSet>
      <dgm:spPr/>
    </dgm:pt>
    <dgm:pt modelId="{20DE023F-9583-4BAD-8DE6-47EECB17E7E5}" type="pres">
      <dgm:prSet presAssocID="{C63F1F7E-03E0-46A6-8385-5269DC4D9411}" presName="sibTrans" presStyleCnt="0"/>
      <dgm:spPr/>
    </dgm:pt>
    <dgm:pt modelId="{66E60E04-5319-4B8E-A353-8CC8358AC42D}" type="pres">
      <dgm:prSet presAssocID="{5316FCC2-4FB8-4E63-875D-F17EDAF1FFE9}" presName="compNode" presStyleCnt="0"/>
      <dgm:spPr/>
    </dgm:pt>
    <dgm:pt modelId="{1AF506A7-AABD-4551-9D2F-4AF8D87B9B8E}" type="pres">
      <dgm:prSet presAssocID="{5316FCC2-4FB8-4E63-875D-F17EDAF1FFE9}" presName="bgRect" presStyleLbl="bgShp" presStyleIdx="2" presStyleCnt="4"/>
      <dgm:spPr/>
    </dgm:pt>
    <dgm:pt modelId="{5D6E8CFA-15E3-4850-BDBE-C642C0472AEA}" type="pres">
      <dgm:prSet presAssocID="{5316FCC2-4FB8-4E63-875D-F17EDAF1FFE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4132ED37-F3FD-4A10-9086-F6F7654F2DD6}" type="pres">
      <dgm:prSet presAssocID="{5316FCC2-4FB8-4E63-875D-F17EDAF1FFE9}" presName="spaceRect" presStyleCnt="0"/>
      <dgm:spPr/>
    </dgm:pt>
    <dgm:pt modelId="{66566117-9023-4203-B49C-945DF36EC236}" type="pres">
      <dgm:prSet presAssocID="{5316FCC2-4FB8-4E63-875D-F17EDAF1FFE9}" presName="parTx" presStyleLbl="revTx" presStyleIdx="2" presStyleCnt="4">
        <dgm:presLayoutVars>
          <dgm:chMax val="0"/>
          <dgm:chPref val="0"/>
        </dgm:presLayoutVars>
      </dgm:prSet>
      <dgm:spPr/>
    </dgm:pt>
    <dgm:pt modelId="{92E998EB-BA51-4EF9-958F-77EBB770E270}" type="pres">
      <dgm:prSet presAssocID="{CA9D5EC7-C352-43C0-8E31-1D5A76737B44}" presName="sibTrans" presStyleCnt="0"/>
      <dgm:spPr/>
    </dgm:pt>
    <dgm:pt modelId="{7B0D6030-F73D-4874-AED8-EC730BEFA5D4}" type="pres">
      <dgm:prSet presAssocID="{DE688716-48D2-4FF2-ADEB-0FDE6DF07617}" presName="compNode" presStyleCnt="0"/>
      <dgm:spPr/>
    </dgm:pt>
    <dgm:pt modelId="{3BAB33B3-AAA6-46DE-8F3A-4E07DA5DEE1A}" type="pres">
      <dgm:prSet presAssocID="{DE688716-48D2-4FF2-ADEB-0FDE6DF07617}" presName="bgRect" presStyleLbl="bgShp" presStyleIdx="3" presStyleCnt="4"/>
      <dgm:spPr/>
    </dgm:pt>
    <dgm:pt modelId="{41EEAC08-4B74-496A-A2BB-6BAD52FFB66A}" type="pres">
      <dgm:prSet presAssocID="{DE688716-48D2-4FF2-ADEB-0FDE6DF0761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pper board"/>
        </a:ext>
      </dgm:extLst>
    </dgm:pt>
    <dgm:pt modelId="{1018E40D-22BE-40A4-994F-A190E08DC5A6}" type="pres">
      <dgm:prSet presAssocID="{DE688716-48D2-4FF2-ADEB-0FDE6DF07617}" presName="spaceRect" presStyleCnt="0"/>
      <dgm:spPr/>
    </dgm:pt>
    <dgm:pt modelId="{8DCD60E0-8C46-4B2A-B07E-931823E7260B}" type="pres">
      <dgm:prSet presAssocID="{DE688716-48D2-4FF2-ADEB-0FDE6DF0761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9905C03-F72A-4407-BEA8-705F7B350E48}" srcId="{1CE8B302-603A-4F29-926B-BAB3872CCCA0}" destId="{C98CF9D2-C4E3-4F64-8B2E-E3A1CF7B389F}" srcOrd="1" destOrd="0" parTransId="{B7C130DC-053B-43E9-9270-FB3E3CA341B0}" sibTransId="{C63F1F7E-03E0-46A6-8385-5269DC4D9411}"/>
    <dgm:cxn modelId="{55682B61-EDF0-460F-9068-1C3897A77973}" type="presOf" srcId="{68AF8DCE-0333-429E-8F25-D9B9E05874F9}" destId="{7822952C-4B21-45B3-A446-7B262C01904C}" srcOrd="0" destOrd="0" presId="urn:microsoft.com/office/officeart/2018/2/layout/IconVerticalSolidList"/>
    <dgm:cxn modelId="{DF3D8B50-F5A5-4412-B21D-2803E0CB5158}" type="presOf" srcId="{DE688716-48D2-4FF2-ADEB-0FDE6DF07617}" destId="{8DCD60E0-8C46-4B2A-B07E-931823E7260B}" srcOrd="0" destOrd="0" presId="urn:microsoft.com/office/officeart/2018/2/layout/IconVerticalSolidList"/>
    <dgm:cxn modelId="{8CB5CB91-EA24-4C77-9E85-29A9F77A81A6}" type="presOf" srcId="{5316FCC2-4FB8-4E63-875D-F17EDAF1FFE9}" destId="{66566117-9023-4203-B49C-945DF36EC236}" srcOrd="0" destOrd="0" presId="urn:microsoft.com/office/officeart/2018/2/layout/IconVerticalSolidList"/>
    <dgm:cxn modelId="{CE9B4CA2-4FB4-4C25-B755-8326E4CFD669}" srcId="{1CE8B302-603A-4F29-926B-BAB3872CCCA0}" destId="{68AF8DCE-0333-429E-8F25-D9B9E05874F9}" srcOrd="0" destOrd="0" parTransId="{3BE5CCA5-C8C9-450D-8F50-3B4C2D64F301}" sibTransId="{D9B83D4B-F5C2-4F78-86E3-313AFC71CE1C}"/>
    <dgm:cxn modelId="{709031B2-7A55-4809-B7B5-EEF2647E5194}" srcId="{1CE8B302-603A-4F29-926B-BAB3872CCCA0}" destId="{5316FCC2-4FB8-4E63-875D-F17EDAF1FFE9}" srcOrd="2" destOrd="0" parTransId="{9929AC53-932B-4C6B-87AD-28A049F1B526}" sibTransId="{CA9D5EC7-C352-43C0-8E31-1D5A76737B44}"/>
    <dgm:cxn modelId="{EA7F1BE6-B3ED-42CA-BB03-E7138A2C17C6}" srcId="{1CE8B302-603A-4F29-926B-BAB3872CCCA0}" destId="{DE688716-48D2-4FF2-ADEB-0FDE6DF07617}" srcOrd="3" destOrd="0" parTransId="{74455577-8981-4A33-BD4E-137A692B7FEA}" sibTransId="{D73030F5-CCAF-48DF-B44D-51CE14E1EC5F}"/>
    <dgm:cxn modelId="{A2B8CAF4-3ABE-4942-A2AE-D7DCFCC72DC2}" type="presOf" srcId="{1CE8B302-603A-4F29-926B-BAB3872CCCA0}" destId="{930FBFAB-828D-4D54-8D07-16090A73C61F}" srcOrd="0" destOrd="0" presId="urn:microsoft.com/office/officeart/2018/2/layout/IconVerticalSolidList"/>
    <dgm:cxn modelId="{74BE22F7-CB6D-4EF0-B546-5754D87E6F52}" type="presOf" srcId="{C98CF9D2-C4E3-4F64-8B2E-E3A1CF7B389F}" destId="{06E3FFAF-EA1E-4498-B3CB-7806353ACD48}" srcOrd="0" destOrd="0" presId="urn:microsoft.com/office/officeart/2018/2/layout/IconVerticalSolidList"/>
    <dgm:cxn modelId="{77B9C4D8-93CC-44D9-8722-E0CC424CE5D9}" type="presParOf" srcId="{930FBFAB-828D-4D54-8D07-16090A73C61F}" destId="{9EF85C63-DA91-4284-B02A-07BC489EF505}" srcOrd="0" destOrd="0" presId="urn:microsoft.com/office/officeart/2018/2/layout/IconVerticalSolidList"/>
    <dgm:cxn modelId="{43CFEA25-267E-444A-B6EF-FDDFFB6BE0E7}" type="presParOf" srcId="{9EF85C63-DA91-4284-B02A-07BC489EF505}" destId="{B4B2C398-701D-4EE8-8FFA-5E237129A5BD}" srcOrd="0" destOrd="0" presId="urn:microsoft.com/office/officeart/2018/2/layout/IconVerticalSolidList"/>
    <dgm:cxn modelId="{371B3229-A9F2-4B40-8BF6-AC22387A7B66}" type="presParOf" srcId="{9EF85C63-DA91-4284-B02A-07BC489EF505}" destId="{193A7DC5-A8A6-4B97-AE4F-DC0D23A0007E}" srcOrd="1" destOrd="0" presId="urn:microsoft.com/office/officeart/2018/2/layout/IconVerticalSolidList"/>
    <dgm:cxn modelId="{1613C429-9D2C-4916-AC30-5BC6AA6D2799}" type="presParOf" srcId="{9EF85C63-DA91-4284-B02A-07BC489EF505}" destId="{39D07AFC-F36B-4D38-8349-0BE55B4C7BC5}" srcOrd="2" destOrd="0" presId="urn:microsoft.com/office/officeart/2018/2/layout/IconVerticalSolidList"/>
    <dgm:cxn modelId="{246E43DA-49B2-4116-BD7A-9B48D1821A75}" type="presParOf" srcId="{9EF85C63-DA91-4284-B02A-07BC489EF505}" destId="{7822952C-4B21-45B3-A446-7B262C01904C}" srcOrd="3" destOrd="0" presId="urn:microsoft.com/office/officeart/2018/2/layout/IconVerticalSolidList"/>
    <dgm:cxn modelId="{9118A5D4-84FA-4E60-850F-32C7E9FFB08E}" type="presParOf" srcId="{930FBFAB-828D-4D54-8D07-16090A73C61F}" destId="{935226F0-B053-4D64-9355-58433A20880B}" srcOrd="1" destOrd="0" presId="urn:microsoft.com/office/officeart/2018/2/layout/IconVerticalSolidList"/>
    <dgm:cxn modelId="{9DF5797B-2825-4337-AE40-9D00BC7498CA}" type="presParOf" srcId="{930FBFAB-828D-4D54-8D07-16090A73C61F}" destId="{4EC5AE80-4D75-46E9-B64D-A7FC444665FE}" srcOrd="2" destOrd="0" presId="urn:microsoft.com/office/officeart/2018/2/layout/IconVerticalSolidList"/>
    <dgm:cxn modelId="{C8C82FCD-3D2A-4006-A89A-24A0382C7CF9}" type="presParOf" srcId="{4EC5AE80-4D75-46E9-B64D-A7FC444665FE}" destId="{0CA751CB-6569-447F-8E18-3448437EAD4E}" srcOrd="0" destOrd="0" presId="urn:microsoft.com/office/officeart/2018/2/layout/IconVerticalSolidList"/>
    <dgm:cxn modelId="{81EA9DC8-DBC1-4E4A-A9BC-FAE2F8A108ED}" type="presParOf" srcId="{4EC5AE80-4D75-46E9-B64D-A7FC444665FE}" destId="{D07DCE0F-A691-499C-8F3A-CB50B232ABC4}" srcOrd="1" destOrd="0" presId="urn:microsoft.com/office/officeart/2018/2/layout/IconVerticalSolidList"/>
    <dgm:cxn modelId="{ACF5CA4D-516C-4B2F-824A-015BB861553E}" type="presParOf" srcId="{4EC5AE80-4D75-46E9-B64D-A7FC444665FE}" destId="{26A202E3-E8A9-446B-8AAA-A832B7D44ED1}" srcOrd="2" destOrd="0" presId="urn:microsoft.com/office/officeart/2018/2/layout/IconVerticalSolidList"/>
    <dgm:cxn modelId="{34B4F149-D6B2-491D-A66E-03C8947B018A}" type="presParOf" srcId="{4EC5AE80-4D75-46E9-B64D-A7FC444665FE}" destId="{06E3FFAF-EA1E-4498-B3CB-7806353ACD48}" srcOrd="3" destOrd="0" presId="urn:microsoft.com/office/officeart/2018/2/layout/IconVerticalSolidList"/>
    <dgm:cxn modelId="{16AC8E00-12F2-449C-8C40-D126D133D573}" type="presParOf" srcId="{930FBFAB-828D-4D54-8D07-16090A73C61F}" destId="{20DE023F-9583-4BAD-8DE6-47EECB17E7E5}" srcOrd="3" destOrd="0" presId="urn:microsoft.com/office/officeart/2018/2/layout/IconVerticalSolidList"/>
    <dgm:cxn modelId="{A0008E9B-72A7-4596-99FA-35E8F56D71C5}" type="presParOf" srcId="{930FBFAB-828D-4D54-8D07-16090A73C61F}" destId="{66E60E04-5319-4B8E-A353-8CC8358AC42D}" srcOrd="4" destOrd="0" presId="urn:microsoft.com/office/officeart/2018/2/layout/IconVerticalSolidList"/>
    <dgm:cxn modelId="{0E6C6C3C-7984-4AD0-B633-5764ADECEEA4}" type="presParOf" srcId="{66E60E04-5319-4B8E-A353-8CC8358AC42D}" destId="{1AF506A7-AABD-4551-9D2F-4AF8D87B9B8E}" srcOrd="0" destOrd="0" presId="urn:microsoft.com/office/officeart/2018/2/layout/IconVerticalSolidList"/>
    <dgm:cxn modelId="{A6EE4AAA-F361-44C9-829B-3691D11FF97E}" type="presParOf" srcId="{66E60E04-5319-4B8E-A353-8CC8358AC42D}" destId="{5D6E8CFA-15E3-4850-BDBE-C642C0472AEA}" srcOrd="1" destOrd="0" presId="urn:microsoft.com/office/officeart/2018/2/layout/IconVerticalSolidList"/>
    <dgm:cxn modelId="{5FFEB8E3-EFE7-4355-A6F8-6FE6CA66AE61}" type="presParOf" srcId="{66E60E04-5319-4B8E-A353-8CC8358AC42D}" destId="{4132ED37-F3FD-4A10-9086-F6F7654F2DD6}" srcOrd="2" destOrd="0" presId="urn:microsoft.com/office/officeart/2018/2/layout/IconVerticalSolidList"/>
    <dgm:cxn modelId="{DF482744-768C-4578-83A8-38ABA30D846F}" type="presParOf" srcId="{66E60E04-5319-4B8E-A353-8CC8358AC42D}" destId="{66566117-9023-4203-B49C-945DF36EC236}" srcOrd="3" destOrd="0" presId="urn:microsoft.com/office/officeart/2018/2/layout/IconVerticalSolidList"/>
    <dgm:cxn modelId="{DFCE0373-4469-4015-B972-6386E4D6919D}" type="presParOf" srcId="{930FBFAB-828D-4D54-8D07-16090A73C61F}" destId="{92E998EB-BA51-4EF9-958F-77EBB770E270}" srcOrd="5" destOrd="0" presId="urn:microsoft.com/office/officeart/2018/2/layout/IconVerticalSolidList"/>
    <dgm:cxn modelId="{5B5A70BC-A8A0-4122-9521-E928D8712E58}" type="presParOf" srcId="{930FBFAB-828D-4D54-8D07-16090A73C61F}" destId="{7B0D6030-F73D-4874-AED8-EC730BEFA5D4}" srcOrd="6" destOrd="0" presId="urn:microsoft.com/office/officeart/2018/2/layout/IconVerticalSolidList"/>
    <dgm:cxn modelId="{B05BF744-F905-4F79-B111-2FE5D24B46E5}" type="presParOf" srcId="{7B0D6030-F73D-4874-AED8-EC730BEFA5D4}" destId="{3BAB33B3-AAA6-46DE-8F3A-4E07DA5DEE1A}" srcOrd="0" destOrd="0" presId="urn:microsoft.com/office/officeart/2018/2/layout/IconVerticalSolidList"/>
    <dgm:cxn modelId="{D4768ABC-77E7-46D0-AA92-A3FC34BE8764}" type="presParOf" srcId="{7B0D6030-F73D-4874-AED8-EC730BEFA5D4}" destId="{41EEAC08-4B74-496A-A2BB-6BAD52FFB66A}" srcOrd="1" destOrd="0" presId="urn:microsoft.com/office/officeart/2018/2/layout/IconVerticalSolidList"/>
    <dgm:cxn modelId="{2F31BB3C-9910-486A-AE8C-CE8986D2BAEF}" type="presParOf" srcId="{7B0D6030-F73D-4874-AED8-EC730BEFA5D4}" destId="{1018E40D-22BE-40A4-994F-A190E08DC5A6}" srcOrd="2" destOrd="0" presId="urn:microsoft.com/office/officeart/2018/2/layout/IconVerticalSolidList"/>
    <dgm:cxn modelId="{19FA5341-0D0E-417C-ACE0-34D86568B4F8}" type="presParOf" srcId="{7B0D6030-F73D-4874-AED8-EC730BEFA5D4}" destId="{8DCD60E0-8C46-4B2A-B07E-931823E7260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59AAE-213F-48C5-AA75-F6540AFFF042}">
      <dsp:nvSpPr>
        <dsp:cNvPr id="0" name=""/>
        <dsp:cNvSpPr/>
      </dsp:nvSpPr>
      <dsp:spPr>
        <a:xfrm>
          <a:off x="765914" y="544061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8F838-1A0F-4C7E-93A7-602BF2A3C2CD}">
      <dsp:nvSpPr>
        <dsp:cNvPr id="0" name=""/>
        <dsp:cNvSpPr/>
      </dsp:nvSpPr>
      <dsp:spPr>
        <a:xfrm>
          <a:off x="765914" y="218956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900" kern="1200"/>
            <a:t>What were the strengths of implementing a phenomenon in classroom instruction? </a:t>
          </a:r>
        </a:p>
      </dsp:txBody>
      <dsp:txXfrm>
        <a:off x="765914" y="2189562"/>
        <a:ext cx="4320000" cy="648000"/>
      </dsp:txXfrm>
    </dsp:sp>
    <dsp:sp modelId="{29438C15-3AAD-4082-82C9-BAC88C8BFBEC}">
      <dsp:nvSpPr>
        <dsp:cNvPr id="0" name=""/>
        <dsp:cNvSpPr/>
      </dsp:nvSpPr>
      <dsp:spPr>
        <a:xfrm>
          <a:off x="765914" y="2899656"/>
          <a:ext cx="4320000" cy="749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What went well?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What knowledge did you gain about your students?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What was the classroom experience like?</a:t>
          </a:r>
        </a:p>
      </dsp:txBody>
      <dsp:txXfrm>
        <a:off x="765914" y="2899656"/>
        <a:ext cx="4320000" cy="749087"/>
      </dsp:txXfrm>
    </dsp:sp>
    <dsp:sp modelId="{905B2EDF-8AF8-43EC-BE00-B67FCB200B21}">
      <dsp:nvSpPr>
        <dsp:cNvPr id="0" name=""/>
        <dsp:cNvSpPr/>
      </dsp:nvSpPr>
      <dsp:spPr>
        <a:xfrm>
          <a:off x="5841914" y="544061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284EB0-77A9-4D1D-823E-8CEDF84B8DB1}">
      <dsp:nvSpPr>
        <dsp:cNvPr id="0" name=""/>
        <dsp:cNvSpPr/>
      </dsp:nvSpPr>
      <dsp:spPr>
        <a:xfrm>
          <a:off x="5841914" y="218956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900" kern="1200"/>
            <a:t>What evidence from the TeachFX supports this?</a:t>
          </a:r>
        </a:p>
      </dsp:txBody>
      <dsp:txXfrm>
        <a:off x="5841914" y="2189562"/>
        <a:ext cx="4320000" cy="648000"/>
      </dsp:txXfrm>
    </dsp:sp>
    <dsp:sp modelId="{B91B227F-630E-482C-9B24-7274657A1B71}">
      <dsp:nvSpPr>
        <dsp:cNvPr id="0" name=""/>
        <dsp:cNvSpPr/>
      </dsp:nvSpPr>
      <dsp:spPr>
        <a:xfrm>
          <a:off x="5841914" y="2899656"/>
          <a:ext cx="4320000" cy="749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D114BB-1C0D-4A3E-97E3-5034E5308437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C84CAF-7E5A-4137-907E-1AE42BA697CF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68CCF2-902A-4D27-95A6-6CD01164F909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do you want to see happen in your classroom based on what you learned from the phenomenon experience &amp; TeachFX data?</a:t>
          </a:r>
        </a:p>
      </dsp:txBody>
      <dsp:txXfrm>
        <a:off x="1507738" y="707092"/>
        <a:ext cx="9007861" cy="1305401"/>
      </dsp:txXfrm>
    </dsp:sp>
    <dsp:sp modelId="{436356E7-FD1C-471D-8F5F-EE523C18898B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F6C7EC-7EB7-4A40-894E-84AC1ABA4EE3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D0A28-02F2-4B02-B5C1-E8917E983490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Are there specific parts of the TeachFX data that made you want to make changes in classroom instruction?</a:t>
          </a:r>
        </a:p>
      </dsp:txBody>
      <dsp:txXfrm>
        <a:off x="1507738" y="2338844"/>
        <a:ext cx="9007861" cy="13054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2C398-701D-4EE8-8FFA-5E237129A5BD}">
      <dsp:nvSpPr>
        <dsp:cNvPr id="0" name=""/>
        <dsp:cNvSpPr/>
      </dsp:nvSpPr>
      <dsp:spPr>
        <a:xfrm>
          <a:off x="0" y="2319"/>
          <a:ext cx="6245265" cy="11757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A7DC5-A8A6-4B97-AE4F-DC0D23A0007E}">
      <dsp:nvSpPr>
        <dsp:cNvPr id="0" name=""/>
        <dsp:cNvSpPr/>
      </dsp:nvSpPr>
      <dsp:spPr>
        <a:xfrm>
          <a:off x="355657" y="266858"/>
          <a:ext cx="646650" cy="6466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22952C-4B21-45B3-A446-7B262C01904C}">
      <dsp:nvSpPr>
        <dsp:cNvPr id="0" name=""/>
        <dsp:cNvSpPr/>
      </dsp:nvSpPr>
      <dsp:spPr>
        <a:xfrm>
          <a:off x="1357965" y="231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What would you like your TeachFX data to look like for future classroom experiences?</a:t>
          </a:r>
        </a:p>
      </dsp:txBody>
      <dsp:txXfrm>
        <a:off x="1357965" y="2319"/>
        <a:ext cx="4887299" cy="1175727"/>
      </dsp:txXfrm>
    </dsp:sp>
    <dsp:sp modelId="{0CA751CB-6569-447F-8E18-3448437EAD4E}">
      <dsp:nvSpPr>
        <dsp:cNvPr id="0" name=""/>
        <dsp:cNvSpPr/>
      </dsp:nvSpPr>
      <dsp:spPr>
        <a:xfrm>
          <a:off x="0" y="1471979"/>
          <a:ext cx="6245265" cy="11757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7DCE0F-A691-499C-8F3A-CB50B232ABC4}">
      <dsp:nvSpPr>
        <dsp:cNvPr id="0" name=""/>
        <dsp:cNvSpPr/>
      </dsp:nvSpPr>
      <dsp:spPr>
        <a:xfrm>
          <a:off x="355657" y="1736518"/>
          <a:ext cx="646650" cy="6466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3FFAF-EA1E-4498-B3CB-7806353ACD48}">
      <dsp:nvSpPr>
        <dsp:cNvPr id="0" name=""/>
        <dsp:cNvSpPr/>
      </dsp:nvSpPr>
      <dsp:spPr>
        <a:xfrm>
          <a:off x="1357965" y="147197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Which aspects of the data were most valuable to you? Why?</a:t>
          </a:r>
        </a:p>
      </dsp:txBody>
      <dsp:txXfrm>
        <a:off x="1357965" y="1471979"/>
        <a:ext cx="4887299" cy="1175727"/>
      </dsp:txXfrm>
    </dsp:sp>
    <dsp:sp modelId="{1AF506A7-AABD-4551-9D2F-4AF8D87B9B8E}">
      <dsp:nvSpPr>
        <dsp:cNvPr id="0" name=""/>
        <dsp:cNvSpPr/>
      </dsp:nvSpPr>
      <dsp:spPr>
        <a:xfrm>
          <a:off x="0" y="2941639"/>
          <a:ext cx="6245265" cy="11757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6E8CFA-15E3-4850-BDBE-C642C0472AEA}">
      <dsp:nvSpPr>
        <dsp:cNvPr id="0" name=""/>
        <dsp:cNvSpPr/>
      </dsp:nvSpPr>
      <dsp:spPr>
        <a:xfrm>
          <a:off x="355657" y="3206178"/>
          <a:ext cx="646650" cy="6466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566117-9023-4203-B49C-945DF36EC236}">
      <dsp:nvSpPr>
        <dsp:cNvPr id="0" name=""/>
        <dsp:cNvSpPr/>
      </dsp:nvSpPr>
      <dsp:spPr>
        <a:xfrm>
          <a:off x="1357965" y="294163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How can TeachFX data be used to support student learning in your classroom?</a:t>
          </a:r>
        </a:p>
      </dsp:txBody>
      <dsp:txXfrm>
        <a:off x="1357965" y="2941639"/>
        <a:ext cx="4887299" cy="1175727"/>
      </dsp:txXfrm>
    </dsp:sp>
    <dsp:sp modelId="{3BAB33B3-AAA6-46DE-8F3A-4E07DA5DEE1A}">
      <dsp:nvSpPr>
        <dsp:cNvPr id="0" name=""/>
        <dsp:cNvSpPr/>
      </dsp:nvSpPr>
      <dsp:spPr>
        <a:xfrm>
          <a:off x="0" y="4411299"/>
          <a:ext cx="6245265" cy="11757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EEAC08-4B74-496A-A2BB-6BAD52FFB66A}">
      <dsp:nvSpPr>
        <dsp:cNvPr id="0" name=""/>
        <dsp:cNvSpPr/>
      </dsp:nvSpPr>
      <dsp:spPr>
        <a:xfrm>
          <a:off x="355657" y="4675838"/>
          <a:ext cx="646650" cy="6466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CD60E0-8C46-4B2A-B07E-931823E7260B}">
      <dsp:nvSpPr>
        <dsp:cNvPr id="0" name=""/>
        <dsp:cNvSpPr/>
      </dsp:nvSpPr>
      <dsp:spPr>
        <a:xfrm>
          <a:off x="1357965" y="441129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What specific action do you want to take to support student learning? </a:t>
          </a:r>
        </a:p>
      </dsp:txBody>
      <dsp:txXfrm>
        <a:off x="1357965" y="4411299"/>
        <a:ext cx="4887299" cy="1175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E00D12-F79E-A6C4-F90D-C54D4BC80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 dirty="0">
                <a:ea typeface="Calibri Light"/>
                <a:cs typeface="Calibri Light"/>
              </a:rPr>
              <a:t>Level Up Reflection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E5FFF-A879-0311-536C-34D38D337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November 8, 2023</a:t>
            </a:r>
            <a:endParaRPr lang="en-US" dirty="0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81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037B86-CAF1-5AC2-A0F9-389A390E9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US">
                <a:ea typeface="Calibri Light"/>
                <a:cs typeface="Calibri Light"/>
              </a:rPr>
              <a:t>SOAR Analysis</a:t>
            </a:r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C310CBF-5F28-95C4-2427-179141AC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>
                <a:ea typeface="Calibri"/>
                <a:cs typeface="Calibri"/>
              </a:rPr>
              <a:t>S</a:t>
            </a:r>
            <a:r>
              <a:rPr lang="en-US">
                <a:ea typeface="Calibri"/>
                <a:cs typeface="Calibri"/>
              </a:rPr>
              <a:t>trengths</a:t>
            </a:r>
          </a:p>
          <a:p>
            <a:r>
              <a:rPr lang="en-US" b="1">
                <a:ea typeface="Calibri"/>
                <a:cs typeface="Calibri"/>
              </a:rPr>
              <a:t>O</a:t>
            </a:r>
            <a:r>
              <a:rPr lang="en-US">
                <a:ea typeface="Calibri"/>
                <a:cs typeface="Calibri"/>
              </a:rPr>
              <a:t>pportunities</a:t>
            </a:r>
          </a:p>
          <a:p>
            <a:r>
              <a:rPr lang="en-US" b="1">
                <a:ea typeface="Calibri"/>
                <a:cs typeface="Calibri"/>
              </a:rPr>
              <a:t>A</a:t>
            </a:r>
            <a:r>
              <a:rPr lang="en-US">
                <a:ea typeface="Calibri"/>
                <a:cs typeface="Calibri"/>
              </a:rPr>
              <a:t>spirations</a:t>
            </a:r>
          </a:p>
          <a:p>
            <a:r>
              <a:rPr lang="en-US" b="1">
                <a:ea typeface="Calibri"/>
                <a:cs typeface="Calibri"/>
              </a:rPr>
              <a:t>R</a:t>
            </a:r>
            <a:r>
              <a:rPr lang="en-US">
                <a:ea typeface="Calibri"/>
                <a:cs typeface="Calibri"/>
              </a:rPr>
              <a:t>esults/</a:t>
            </a:r>
            <a:r>
              <a:rPr lang="en-US" b="1">
                <a:ea typeface="Calibri"/>
                <a:cs typeface="Calibri"/>
              </a:rPr>
              <a:t>R</a:t>
            </a:r>
            <a:r>
              <a:rPr lang="en-US">
                <a:ea typeface="Calibri"/>
                <a:cs typeface="Calibri"/>
              </a:rPr>
              <a:t>esponse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A protocol to analyze what is working and what we want to see happen with our future efforts for student learning.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Downward trend">
            <a:extLst>
              <a:ext uri="{FF2B5EF4-FFF2-40B4-BE49-F238E27FC236}">
                <a16:creationId xmlns:a16="http://schemas.microsoft.com/office/drawing/2014/main" id="{F385C447-27D1-3B02-1DF3-3CFB286E53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98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C68CF7-8157-86D6-2658-54832D0C7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ea typeface="Calibri Light"/>
                <a:cs typeface="Calibri Light"/>
              </a:rPr>
              <a:t>Strengths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EE0C51D-2964-1955-4DCD-AFCA0487C8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08496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3650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Light Bulb and Gear">
            <a:extLst>
              <a:ext uri="{FF2B5EF4-FFF2-40B4-BE49-F238E27FC236}">
                <a16:creationId xmlns:a16="http://schemas.microsoft.com/office/drawing/2014/main" id="{41E930AC-A47F-668E-BC76-DD6F2217D2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1053" y="953955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14" name="Arc 13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826CCE-F9A4-C4C3-0685-908D1A2C4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en-US" dirty="0">
                <a:ea typeface="Calibri Light"/>
                <a:cs typeface="Calibri Light"/>
              </a:rPr>
              <a:t>Opportunities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D1BD4-DD6D-4764-7AC0-8258AC0D6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84443"/>
            <a:ext cx="5257800" cy="41925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>
                <a:ea typeface="Calibri"/>
                <a:cs typeface="Calibri"/>
              </a:rPr>
              <a:t>What learning opportunities for students came from the phenomenon experience?</a:t>
            </a:r>
          </a:p>
          <a:p>
            <a:r>
              <a:rPr lang="en-US" sz="2400">
                <a:ea typeface="Calibri"/>
                <a:cs typeface="Calibri"/>
              </a:rPr>
              <a:t>What learning opportunities for you came from the phenomenon experience? </a:t>
            </a:r>
          </a:p>
          <a:p>
            <a:r>
              <a:rPr lang="en-US" sz="2400">
                <a:ea typeface="Calibri"/>
                <a:cs typeface="Calibri"/>
              </a:rPr>
              <a:t>Were there new ideas or learning pathways that opened for students through the experience?</a:t>
            </a:r>
          </a:p>
          <a:p>
            <a:r>
              <a:rPr lang="en-US" sz="2400">
                <a:ea typeface="Calibri"/>
                <a:cs typeface="Calibri"/>
              </a:rPr>
              <a:t>What opportunities do you see as an instructor to learn from </a:t>
            </a:r>
            <a:r>
              <a:rPr lang="en-US" sz="2400" err="1">
                <a:ea typeface="Calibri"/>
                <a:cs typeface="Calibri"/>
              </a:rPr>
              <a:t>TeachFX</a:t>
            </a:r>
            <a:r>
              <a:rPr lang="en-US" sz="2400">
                <a:ea typeface="Calibri"/>
                <a:cs typeface="Calibri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67765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EA30B-2921-D3F7-D5E2-82BE345B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Aspirations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C44DB16-0616-FD52-7783-03DD3BD9477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4210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E39ED-A2DE-2DFF-8897-3997E250B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US" sz="3800">
                <a:ea typeface="Calibri Light"/>
                <a:cs typeface="Calibri Light"/>
              </a:rPr>
              <a:t>Results/Response</a:t>
            </a:r>
            <a:endParaRPr lang="en-US" sz="38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DC61D22-0B95-ADE7-45D3-45ED570FF1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248111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6147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58e8df-075a-49f2-b866-12c1a328d15c">
      <Terms xmlns="http://schemas.microsoft.com/office/infopath/2007/PartnerControls"/>
    </lcf76f155ced4ddcb4097134ff3c332f>
    <TaxCatchAll xmlns="a8cb0423-498d-4a04-92a9-41df6cff3d1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D510F7F42FD94799E1482C50D69C55" ma:contentTypeVersion="18" ma:contentTypeDescription="Create a new document." ma:contentTypeScope="" ma:versionID="25ca1e27864b77143b3af717d795793f">
  <xsd:schema xmlns:xsd="http://www.w3.org/2001/XMLSchema" xmlns:xs="http://www.w3.org/2001/XMLSchema" xmlns:p="http://schemas.microsoft.com/office/2006/metadata/properties" xmlns:ns2="e758e8df-075a-49f2-b866-12c1a328d15c" xmlns:ns3="a8cb0423-498d-4a04-92a9-41df6cff3d19" targetNamespace="http://schemas.microsoft.com/office/2006/metadata/properties" ma:root="true" ma:fieldsID="5c470f31581e09e997226133bb24ca54" ns2:_="" ns3:_="">
    <xsd:import namespace="e758e8df-075a-49f2-b866-12c1a328d15c"/>
    <xsd:import namespace="a8cb0423-498d-4a04-92a9-41df6cff3d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58e8df-075a-49f2-b866-12c1a328d1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689de5b-d16b-4746-a068-cf37485530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cb0423-498d-4a04-92a9-41df6cff3d1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a3c5ef5-d251-4b42-b5fc-5600749c684a}" ma:internalName="TaxCatchAll" ma:showField="CatchAllData" ma:web="a8cb0423-498d-4a04-92a9-41df6cff3d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85A66B-9A0C-4F65-ABEE-4F9532DEFE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ECED31-6C1E-4B5D-8548-47EBC800C599}">
  <ds:schemaRefs>
    <ds:schemaRef ds:uri="http://www.w3.org/XML/1998/namespace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8cb0423-498d-4a04-92a9-41df6cff3d19"/>
    <ds:schemaRef ds:uri="e758e8df-075a-49f2-b866-12c1a328d15c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CD1F4BB-1A51-4CB0-AD17-B8EB798CB2C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231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Level Up Reflection 1</vt:lpstr>
      <vt:lpstr>SOAR Analysis</vt:lpstr>
      <vt:lpstr>Strengths</vt:lpstr>
      <vt:lpstr>Opportunities</vt:lpstr>
      <vt:lpstr>Aspirations</vt:lpstr>
      <vt:lpstr>Results/Response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Brittany Roberts</cp:lastModifiedBy>
  <cp:revision>121</cp:revision>
  <dcterms:created xsi:type="dcterms:W3CDTF">2013-07-15T20:26:40Z</dcterms:created>
  <dcterms:modified xsi:type="dcterms:W3CDTF">2023-11-08T22:13:10Z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0x01010012D510F7F42FD94799E1482C50D69C55</vt:lpwstr>
  </property>
  <property fmtid="{D5CDD505-2E9C-101B-9397-08002B2CF9AE}" pid="3" name="MediaServiceImageTags">
    <vt:lpwstr/>
  </property>
</Properties>
</file>