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77" r:id="rId3"/>
    <p:sldMasterId id="2147483702" r:id="rId4"/>
  </p:sldMasterIdLst>
  <p:notesMasterIdLst>
    <p:notesMasterId r:id="rId73"/>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Lst>
  <p:sldSz cx="12192000" cy="6858000"/>
  <p:notesSz cx="6858000" cy="9144000"/>
  <p:embeddedFontLst>
    <p:embeddedFont>
      <p:font typeface="Amatic SC" pitchFamily="2" charset="-79"/>
      <p:regular r:id="rId74"/>
      <p:bold r:id="rId75"/>
    </p:embeddedFont>
    <p:embeddedFont>
      <p:font typeface="Belleza" pitchFamily="2" charset="77"/>
      <p:regular r:id="rId76"/>
    </p:embeddedFont>
    <p:embeddedFont>
      <p:font typeface="Calibri" panose="020F0502020204030204" pitchFamily="34" charset="0"/>
      <p:regular r:id="rId77"/>
      <p:bold r:id="rId78"/>
      <p:italic r:id="rId79"/>
      <p:boldItalic r:id="rId80"/>
    </p:embeddedFont>
    <p:embeddedFont>
      <p:font typeface="Century Gothic" panose="020B0502020202020204" pitchFamily="34" charset="0"/>
      <p:regular r:id="rId81"/>
      <p:bold r:id="rId82"/>
      <p:italic r:id="rId83"/>
      <p:boldItalic r:id="rId84"/>
    </p:embeddedFont>
    <p:embeddedFont>
      <p:font typeface="Nunito" pitchFamily="2" charset="77"/>
      <p:regular r:id="rId85"/>
      <p:bold r:id="rId86"/>
      <p:italic r:id="rId87"/>
      <p:boldItalic r:id="rId88"/>
    </p:embeddedFont>
    <p:embeddedFont>
      <p:font typeface="Nunito SemiBold" panose="020F0502020204030204" pitchFamily="34" charset="0"/>
      <p:regular r:id="rId89"/>
      <p:bold r:id="rId90"/>
      <p:italic r:id="rId91"/>
      <p:boldItalic r:id="rId92"/>
    </p:embeddedFont>
    <p:embeddedFont>
      <p:font typeface="Raleway" pitchFamily="2" charset="77"/>
      <p:regular r:id="rId93"/>
      <p:bold r:id="rId94"/>
      <p:italic r:id="rId95"/>
      <p:boldItalic r:id="rId96"/>
    </p:embeddedFont>
    <p:embeddedFont>
      <p:font typeface="Raleway ExtraBold" panose="020F0502020204030204" pitchFamily="34" charset="0"/>
      <p:bold r:id="rId97"/>
      <p:italic r:id="rId98"/>
      <p:boldItalic r:id="rId99"/>
    </p:embeddedFont>
    <p:embeddedFont>
      <p:font typeface="Raleway Light" panose="020F0302020204030204" pitchFamily="34" charset="0"/>
      <p:regular r:id="rId100"/>
      <p:bold r:id="rId101"/>
      <p:italic r:id="rId102"/>
      <p:boldItalic r:id="rId103"/>
    </p:embeddedFont>
    <p:embeddedFont>
      <p:font typeface="Roboto" panose="02000000000000000000" pitchFamily="2" charset="0"/>
      <p:regular r:id="rId104"/>
      <p:bold r:id="rId105"/>
      <p:italic r:id="rId106"/>
      <p:boldItalic r:id="rId107"/>
    </p:embeddedFont>
    <p:embeddedFont>
      <p:font typeface="Roboto Black" panose="020F0502020204030204" pitchFamily="34" charset="0"/>
      <p:bold r:id="rId108"/>
      <p:italic r:id="rId109"/>
      <p:boldItalic r:id="rId110"/>
    </p:embeddedFont>
    <p:embeddedFont>
      <p:font typeface="Roboto Medium" panose="020F0502020204030204" pitchFamily="34" charset="0"/>
      <p:regular r:id="rId111"/>
      <p:bold r:id="rId112"/>
      <p:italic r:id="rId113"/>
      <p:boldItalic r:id="rId114"/>
    </p:embeddedFont>
    <p:embeddedFont>
      <p:font typeface="Source Sans Pro" panose="020B0503030403020204" pitchFamily="34" charset="0"/>
      <p:regular r:id="rId115"/>
      <p:bold r:id="rId116"/>
      <p:italic r:id="rId117"/>
      <p:boldItalic r:id="rId118"/>
    </p:embeddedFont>
    <p:embeddedFont>
      <p:font typeface="Trebuchet MS" panose="020B0703020202090204" pitchFamily="34" charset="0"/>
      <p:regular r:id="rId119"/>
      <p:bold r:id="rId120"/>
      <p:italic r:id="rId1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2" roundtripDataSignature="AMtx7mi4fMsqLfeM1GLsTtNPUVq/rzylp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54B50A-3A98-4EBD-BD21-49ED1DA729E8}">
  <a:tblStyle styleId="{AF54B50A-3A98-4EBD-BD21-49ED1DA729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7F8603-63A1-4ACA-8DFF-60A2E0A89673}"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D0FBA1-3EBF-44E6-A2BA-9A085996FD2B}" styleName="Table_2">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D0CFF9F-C5E8-4204-B51A-19987EE4ABDF}" styleName="Table_3">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08"/>
  </p:normalViewPr>
  <p:slideViewPr>
    <p:cSldViewPr snapToGrid="0">
      <p:cViewPr varScale="1">
        <p:scale>
          <a:sx n="99" d="100"/>
          <a:sy n="99"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44.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1.fntdata"/><Relationship Id="rId89" Type="http://schemas.openxmlformats.org/officeDocument/2006/relationships/font" Target="fonts/font16.fntdata"/><Relationship Id="rId112" Type="http://schemas.openxmlformats.org/officeDocument/2006/relationships/font" Target="fonts/font39.fntdata"/><Relationship Id="rId16" Type="http://schemas.openxmlformats.org/officeDocument/2006/relationships/slide" Target="slides/slide12.xml"/><Relationship Id="rId107" Type="http://schemas.openxmlformats.org/officeDocument/2006/relationships/font" Target="fonts/font34.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fntdata"/><Relationship Id="rId79" Type="http://schemas.openxmlformats.org/officeDocument/2006/relationships/font" Target="fonts/font6.fntdata"/><Relationship Id="rId102" Type="http://schemas.openxmlformats.org/officeDocument/2006/relationships/font" Target="fonts/font29.fntdata"/><Relationship Id="rId123"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font" Target="fonts/font17.fntdata"/><Relationship Id="rId95" Type="http://schemas.openxmlformats.org/officeDocument/2006/relationships/font" Target="fonts/font22.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40.fntdata"/><Relationship Id="rId118" Type="http://schemas.openxmlformats.org/officeDocument/2006/relationships/font" Target="fonts/font45.fntdata"/><Relationship Id="rId80" Type="http://schemas.openxmlformats.org/officeDocument/2006/relationships/font" Target="fonts/font7.fntdata"/><Relationship Id="rId85" Type="http://schemas.openxmlformats.org/officeDocument/2006/relationships/font" Target="fonts/font12.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30.fntdata"/><Relationship Id="rId108" Type="http://schemas.openxmlformats.org/officeDocument/2006/relationships/font" Target="fonts/font35.fntdata"/><Relationship Id="rId124"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font" Target="fonts/font2.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41.fntdata"/><Relationship Id="rId119" Type="http://schemas.openxmlformats.org/officeDocument/2006/relationships/font" Target="fonts/font46.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font" Target="fonts/font8.fntdata"/><Relationship Id="rId86" Type="http://schemas.openxmlformats.org/officeDocument/2006/relationships/font" Target="fonts/font13.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36.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font" Target="fonts/font31.fntdata"/><Relationship Id="rId120" Type="http://schemas.openxmlformats.org/officeDocument/2006/relationships/font" Target="fonts/font47.fntdata"/><Relationship Id="rId125"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4.fntdata"/><Relationship Id="rId110" Type="http://schemas.openxmlformats.org/officeDocument/2006/relationships/font" Target="fonts/font37.fntdata"/><Relationship Id="rId115" Type="http://schemas.openxmlformats.org/officeDocument/2006/relationships/font" Target="fonts/font42.fntdata"/><Relationship Id="rId61" Type="http://schemas.openxmlformats.org/officeDocument/2006/relationships/slide" Target="slides/slide57.xml"/><Relationship Id="rId82"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font" Target="fonts/font32.fntdata"/><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20.fntdata"/><Relationship Id="rId98" Type="http://schemas.openxmlformats.org/officeDocument/2006/relationships/font" Target="fonts/font25.fntdata"/><Relationship Id="rId121" Type="http://schemas.openxmlformats.org/officeDocument/2006/relationships/font" Target="fonts/font48.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4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10.fntdata"/><Relationship Id="rId88" Type="http://schemas.openxmlformats.org/officeDocument/2006/relationships/font" Target="fonts/font15.fntdata"/><Relationship Id="rId111" Type="http://schemas.openxmlformats.org/officeDocument/2006/relationships/font" Target="fonts/font38.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3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notesMaster" Target="notesMasters/notesMaster1.xml"/><Relationship Id="rId78" Type="http://schemas.openxmlformats.org/officeDocument/2006/relationships/font" Target="fonts/font5.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font" Target="fonts/font28.fntdata"/><Relationship Id="rId122"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sta.org/science-teacher/science-teacher-septemberoctober-2021/c2ast-critical-and-cultural-approaches?utm_term=&amp;utm_campaign=Membership+-+Join+or+Renew+and+Save!&amp;utm_source=adwords&amp;utm_medium=ppc&amp;hsa_acc=2996788327&amp;hsa_cam=20146988607&amp;hsa_grp=&amp;hsa_ad=&amp;hsa_src=x&amp;hsa_tgt=&amp;hsa_kw=&amp;hsa_mt=&amp;hsa_net=adwords&amp;hsa_ver=3&amp;gad=1&amp;gclid=Cj0KCQjwyLGjBhDKARIsAFRNgW_T8Hazz3DSmQqpV0XoIKOk-l6ngbGbG5yBps5xo5bxdzaWy8Rb0woaAtyQEALw_wc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diversity.ucdavis.edu/sites/g/files/dgvnsk731/files/inline-files/Imagining-Equity-5%2BPedagogical%2BStances-Whitepaper-WEB.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_nTIFNHGucQ&amp;feature=youtu.b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sanford-inspire-program/rejecting-face-value-critical-consciousness-in-the-classroom-ae7eb551e1e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hisishowyoucan.com/post/__wheel_of_power_and_privileg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51ad9f17d3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0" name="Google Shape;480;g251ad9f17d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US" sz="1200">
                <a:solidFill>
                  <a:srgbClr val="595959"/>
                </a:solidFill>
              </a:rPr>
              <a:t>This PL is designed for </a:t>
            </a:r>
            <a:r>
              <a:rPr lang="en-US">
                <a:solidFill>
                  <a:srgbClr val="595959"/>
                </a:solidFill>
              </a:rPr>
              <a:t>3 hours and was designed by Dr. Heena Lakhani, Dr. Jessica Thompson and the C2AST and PASTEL teams.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294d0ffdbb_0_3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2294d0ffdbb_0_3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294d0ffdbb_0_30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294d0ffdbb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framework will help us attend to different dimensions of culture and provide an opportunity for us to take a critical stance toward our own identities and positionality. Read more about this tool in the </a:t>
            </a:r>
            <a:r>
              <a:rPr lang="en-US" u="sng">
                <a:solidFill>
                  <a:schemeClr val="hlink"/>
                </a:solidFill>
                <a:hlinkClick r:id="rId3"/>
              </a:rPr>
              <a:t>NSTA publication</a:t>
            </a:r>
            <a:r>
              <a:rPr lang="en-US"/>
              <a:t>.  (Tool adapted from Patterson Williams, Higgs &amp; Athanases, 2019)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294d0ffdbb_0_3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294d0ffdbb_0_3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Calibri"/>
              <a:buNone/>
            </a:pPr>
            <a:r>
              <a:rPr lang="en-US"/>
              <a:t>DeepDive into CC</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2294d0ffdbb_0_3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2294d0ffdbb_0_3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294d0ffdbb_0_3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294d0ffdbb_0_3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t>SHARE THIS STORY: </a:t>
            </a:r>
            <a:r>
              <a:rPr lang="en-US" sz="1100">
                <a:solidFill>
                  <a:srgbClr val="222222"/>
                </a:solidFill>
                <a:latin typeface="Arial"/>
                <a:ea typeface="Arial"/>
                <a:cs typeface="Arial"/>
                <a:sym typeface="Arial"/>
              </a:rPr>
              <a:t>The student is Marisol, who came to the US from Guatemala this summer. She speaks Mam and a little Spanish and is learning Spanish and English in school! She loves school and her family says when she gets home she talks about science as one of her favorite parts. </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When I told the kids the story of Mariposa Grove and posed the question of why weren’t there any caterpillars after the field was turned into a garden, I made sure to tell the story in English and Spanish, and using the pictures from the ppt as visuals. It was amazing because Marisol spent most of her childhood in a rural farming community in Guatemala. She is a super talented artist and was able to explain to me that because the kids made a garden, the caterpillars went somewhere else to find food.</a:t>
            </a: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100">
                <a:solidFill>
                  <a:srgbClr val="222222"/>
                </a:solidFill>
                <a:latin typeface="Arial"/>
                <a:ea typeface="Arial"/>
                <a:cs typeface="Arial"/>
                <a:sym typeface="Arial"/>
              </a:rPr>
              <a:t>In thinking about Marisol’s modeling, her background knowledge was key to her puzzling through the phenomenon. The modality of drawing and orally communicating her ideas in Spanish helped the class access these ideas. And the storytelling in multiple languages with visual scaffolding helped her to enter into investigating the problem in the first place.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2294d0ffdbb_0_33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2294d0ffdbb_0_3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294d0ffdbb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2294d0ffdbb_0_3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TEACHER SLIDES FOR SMALL GROUP WORK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0a5df7019c_1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0a5df7019c_1_3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TEACHER SLIDES FOR SMALL GROUP WORK</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0a5df7019c_1_383:notes"/>
          <p:cNvSpPr>
            <a:spLocks noGrp="1" noRot="1" noChangeAspect="1"/>
          </p:cNvSpPr>
          <p:nvPr>
            <p:ph type="sldImg" idx="2"/>
          </p:nvPr>
        </p:nvSpPr>
        <p:spPr>
          <a:xfrm>
            <a:off x="382588"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g20a5df7019c_1_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TEACHER SLIDES FOR SMALL GROUP WORK</a:t>
            </a:r>
            <a:endParaRPr/>
          </a:p>
          <a:p>
            <a:pPr marL="0" lvl="0" indent="0" algn="l" rtl="0">
              <a:lnSpc>
                <a:spcPct val="100000"/>
              </a:lnSpc>
              <a:spcBef>
                <a:spcPts val="0"/>
              </a:spcBef>
              <a:spcAft>
                <a:spcPts val="0"/>
              </a:spcAft>
              <a:buClr>
                <a:schemeClr val="dk1"/>
              </a:buClr>
              <a:buSzPts val="1200"/>
              <a:buFont typeface="Calibri"/>
              <a:buNone/>
            </a:pPr>
            <a:r>
              <a:rPr lang="en-US"/>
              <a:t>Names of Group Members: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25327362df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25327362df2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25327362e96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25327362e96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25327362e96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51a7f125b6_0_5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3" name="Google Shape;663;g251a7f125b6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Part 2, 2-3 hours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294d0ffdbb_0_4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294d0ffdbb_0_4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Acknowledgement of who we are as a group and ready for next level, vulnerability is powerful</a:t>
            </a:r>
            <a:endParaRPr/>
          </a:p>
          <a:p>
            <a:pPr marL="0" lvl="0" indent="0" algn="l" rtl="0">
              <a:spcBef>
                <a:spcPts val="0"/>
              </a:spcBef>
              <a:spcAft>
                <a:spcPts val="0"/>
              </a:spcAft>
              <a:buClr>
                <a:schemeClr val="dk1"/>
              </a:buClr>
              <a:buSzPts val="1400"/>
              <a:buFont typeface="Arial"/>
              <a:buNone/>
            </a:pPr>
            <a:r>
              <a:rPr lang="en-US"/>
              <a:t>FOK- what are we really talking about? This is getting dropped a lot, what do we really mean? Do we know what we mean?  Habits of practice- district equity moves &amp; approaches collapsing, flattening or simply not naming what we are hoping to attend to. How do we name what is and isn’t being named while holding onto critical hope-Paulo Freire</a:t>
            </a:r>
            <a:endParaRPr/>
          </a:p>
          <a:p>
            <a:pPr marL="0" lvl="0" indent="0" algn="l" rtl="0">
              <a:spcBef>
                <a:spcPts val="0"/>
              </a:spcBef>
              <a:spcAft>
                <a:spcPts val="0"/>
              </a:spcAft>
              <a:buClr>
                <a:schemeClr val="dk1"/>
              </a:buClr>
              <a:buSzPts val="1400"/>
              <a:buFont typeface="Arial"/>
              <a:buNone/>
            </a:pPr>
            <a:r>
              <a:rPr lang="en-US"/>
              <a:t>What do we mean by saying culture, FOK, CRT, not naming race and attending to Black and Brown students.</a:t>
            </a:r>
            <a:endParaRPr/>
          </a:p>
          <a:p>
            <a:pPr marL="0" lvl="0" indent="0" algn="l" rtl="0">
              <a:spcBef>
                <a:spcPts val="0"/>
              </a:spcBef>
              <a:spcAft>
                <a:spcPts val="0"/>
              </a:spcAft>
              <a:buClr>
                <a:schemeClr val="dk1"/>
              </a:buClr>
              <a:buSzPts val="1400"/>
              <a:buFont typeface="Arial"/>
              <a:buNone/>
            </a:pPr>
            <a:r>
              <a:rPr lang="en-US"/>
              <a:t>Are we avoiding an opportunity to have a conversation that opens up vs. closes down conversations? Are we making claims of addressing race and centering students’ cultural expertise when perhaps we aren’t or we are actually just doing best practices? </a:t>
            </a:r>
            <a:endParaRPr/>
          </a:p>
          <a:p>
            <a:pPr marL="0" lvl="0" indent="0" algn="l" rtl="0">
              <a:spcBef>
                <a:spcPts val="0"/>
              </a:spcBef>
              <a:spcAft>
                <a:spcPts val="0"/>
              </a:spcAft>
              <a:buClr>
                <a:schemeClr val="dk1"/>
              </a:buClr>
              <a:buSzPts val="1400"/>
              <a:buFont typeface="Arial"/>
              <a:buNone/>
            </a:pPr>
            <a:r>
              <a:rPr lang="en-US"/>
              <a:t>How do we avoid collapsing culture and race with FOK? When does FOK serve racial justice and cultural assets in science?</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What is the damage and harm done when we don’t name the racism- flattening </a:t>
            </a:r>
            <a:endParaRPr/>
          </a:p>
          <a:p>
            <a:pPr marL="0" lvl="0" indent="0" algn="l" rtl="0">
              <a:spcBef>
                <a:spcPts val="0"/>
              </a:spcBef>
              <a:spcAft>
                <a:spcPts val="0"/>
              </a:spcAft>
              <a:buClr>
                <a:schemeClr val="dk1"/>
              </a:buClr>
              <a:buSzPts val="1400"/>
              <a:buFont typeface="Arial"/>
              <a:buNone/>
            </a:pPr>
            <a:r>
              <a:rPr lang="en-US"/>
              <a:t>How does the conflation result in us not seeing (black, brown, some linguistically diverse students)students?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20a5df7019c_0_2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20a5df7019c_0_2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600"/>
              <a:t>30 minutes with discussion </a:t>
            </a:r>
            <a:endParaRPr sz="1600"/>
          </a:p>
          <a:p>
            <a:pPr marL="0" lvl="0" indent="0" algn="l" rtl="0">
              <a:lnSpc>
                <a:spcPct val="90000"/>
              </a:lnSpc>
              <a:spcBef>
                <a:spcPts val="1000"/>
              </a:spcBef>
              <a:spcAft>
                <a:spcPts val="0"/>
              </a:spcAft>
              <a:buClr>
                <a:schemeClr val="dk1"/>
              </a:buClr>
              <a:buSzPts val="1100"/>
              <a:buFont typeface="Arial"/>
              <a:buNone/>
            </a:pPr>
            <a:r>
              <a:rPr lang="en-US" sz="1600"/>
              <a:t>Please share out a jamboard comment from a colleague that resonated with you and/or our conversation</a:t>
            </a:r>
            <a:endParaRPr sz="1600"/>
          </a:p>
        </p:txBody>
      </p:sp>
      <p:sp>
        <p:nvSpPr>
          <p:cNvPr id="681" name="Google Shape;681;g20a5df7019c_0_2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0a5df7019c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0a5df7019c_0_2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EXAMPLE FROM PRIOR PL</a:t>
            </a:r>
            <a:endParaRPr/>
          </a:p>
        </p:txBody>
      </p:sp>
      <p:sp>
        <p:nvSpPr>
          <p:cNvPr id="691" name="Google Shape;691;g20a5df7019c_0_2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2294d0ffdbb_0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2294d0ffdbb_0_5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g2294d0ffdbb_0_5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2b0c785bc0_0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2b0c785bc0_0_1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u="sng">
                <a:solidFill>
                  <a:schemeClr val="hlink"/>
                </a:solidFill>
                <a:highlight>
                  <a:schemeClr val="lt1"/>
                </a:highlight>
                <a:latin typeface="Arial"/>
                <a:ea typeface="Arial"/>
                <a:cs typeface="Arial"/>
                <a:sym typeface="Arial"/>
                <a:hlinkClick r:id="rId3"/>
              </a:rPr>
              <a:t>https://diversity.ucdavis.edu/sites/g/files/dgvnsk731/files/inline-files/Imagining-Equity-5%2BPedagogical%2BStances-Whitepaper-WEB.pdf</a:t>
            </a:r>
            <a:endParaRPr sz="1600">
              <a:highlight>
                <a:schemeClr val="lt1"/>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600">
                <a:highlight>
                  <a:schemeClr val="lt1"/>
                </a:highlight>
                <a:latin typeface="Arial"/>
                <a:ea typeface="Arial"/>
                <a:cs typeface="Arial"/>
                <a:sym typeface="Arial"/>
              </a:rPr>
              <a:t>History Matters, Race Matters, Justice Matter, Language Matters, and Futures Matter</a:t>
            </a:r>
            <a:endParaRPr/>
          </a:p>
        </p:txBody>
      </p:sp>
      <p:sp>
        <p:nvSpPr>
          <p:cNvPr id="710" name="Google Shape;710;g22b0c785bc0_0_10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0a5df7019c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g20a5df7019c_0_5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(Tool adapted from Patterson Williams, Higgs &amp; Athanases, 2019 and informed by the work of Dr. Maisha Winn)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294d0ffdbb_0_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2294d0ffdbb_0_4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294d0ffdbb_0_47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2294d0ffdbb_0_4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Taking inventory of students initial questions provides insights into their critical and cultural connections to the unit. Each of these comments hold sociopolitical and ecological weight. They also connect to parts of the unit that should the teacher leverage the question in class would position the student as scientist, critical contributor of science learning...</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294d0ffdbb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294d0ffdbb_0_1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g2294d0ffdbb_0_1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0a5df7019c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0a5df7019c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Using the SCAN Noticing Tool: Taking inventory of students initial questions provides insights into their critical and cultural connections to the unit. Each of these comments hold sociopolitical and ecological weight. They also connect to parts of the unit that should the teacher leverage the question in class would position the student as scientist, critical contributor of science learning...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744" name="Google Shape;744;g20a5df7019c_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20a5df7019c_1_4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20a5df7019c_1_4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Taking inventory of students initial questions provides insights into their critical and cultural connections to the unit. Each of these comments hold sociopolitical and ecological weight. They also connect to parts of the unit that should the teacher leverage the question in class would position the student as scientist, critical contributor of science learning...</a:t>
            </a:r>
            <a:endParaRPr/>
          </a:p>
        </p:txBody>
      </p:sp>
      <p:sp>
        <p:nvSpPr>
          <p:cNvPr id="753" name="Google Shape;753;g20a5df7019c_1_4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0a5df7019c_1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g20a5df7019c_1_4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Taking inventory of students initial questions provides insights into their critical and cultural connections to the unit. Each of these comments hold sociopolitical and ecological weight. They also connect to parts of the unit that should the teacher leverage the question in class would position the student as scientist, critical contributor of science learning...</a:t>
            </a:r>
            <a:endParaRPr/>
          </a:p>
        </p:txBody>
      </p:sp>
      <p:sp>
        <p:nvSpPr>
          <p:cNvPr id="759" name="Google Shape;759;g20a5df7019c_1_4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0a5df7019c_1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20a5df7019c_1_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Taking inventory of students initial questions provides insights into their critical and cultural connections to the unit. Each of these comments hold sociopolitical and ecological weight. They also connect to parts of the unit that should the teacher leverage the question in class would position the student as scientist, critical contributor of science learning...</a:t>
            </a:r>
            <a:endParaRPr/>
          </a:p>
        </p:txBody>
      </p:sp>
      <p:sp>
        <p:nvSpPr>
          <p:cNvPr id="765" name="Google Shape;765;g20a5df7019c_1_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20a5df7019c_1_3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20a5df7019c_1_3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294d0ffdbb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294d0ffdbb_0_5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2294d0ffdb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2294d0ffdbb_0_4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https://www.youtube.com/watch?v=_nTIFNHGucQ&amp;feature=youtu.be</a:t>
            </a:r>
            <a:r>
              <a:rPr lang="en-US"/>
              <a:t> min 17-22 </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20a5df7019c_1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g20a5df7019c_1_4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(Tool adapted from Patterson Williams, Higgs &amp; Athanases, 2019)</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294d0ffdbb_0_4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2294d0ffdbb_0_4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251a7f125b6_0_50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g251a7f125b6_0_5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Part 1 60-90 minutes</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Google Shape;82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5" name="Google Shape;825;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3" name="Google Shape;833;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9" name="Google Shape;839;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0" name="Google Shape;840;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0a5df7019c_1_4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g20a5df7019c_1_4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(Tool adapted from Patterson Williams, Higgs &amp; Athanases, 2019)</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5" name="Google Shape;865;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0" name="Google Shape;870;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1" name="Google Shape;871;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20a5df7019c_1_4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g20a5df7019c_1_4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(Tool adapted from Patterson Williams, Higgs &amp; Athanases, 2019)</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 prepared for these conversations.</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3" name="Google Shape;89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294d0ffdbb_0_17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294d0ffdbb_0_17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1" name="Google Shape;901;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risk if we don’t talk about race and honor what students put forward =)</a:t>
            </a:r>
            <a:endParaRPr/>
          </a:p>
        </p:txBody>
      </p:sp>
      <p:sp>
        <p:nvSpPr>
          <p:cNvPr id="909" name="Google Shape;909;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20a5df7019c_1_4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6" name="Google Shape;916;g20a5df7019c_1_4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(Tool adapted from Patterson Williams, Higgs &amp; Athanases, 2019)</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6" name="Google Shape;926;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4" name="Google Shape;93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a:t>“Like creation stories everywhere, cosmologies are a source of identity and orientation to the world. They tell us who we are. We are inevitably shaped by them no matter how distant they may be from our consciousness. One story leads to building understanding, relationship, place and richness. We are all building story in the classrooms we occupy we should consider how are we protagonists or antagonists, what stories are we weaving into the lives of our students, how can we center students’ stories within science learning.”</a:t>
            </a:r>
            <a:endParaRPr sz="1800"/>
          </a:p>
          <a:p>
            <a:pPr marL="0" lvl="0" indent="0" algn="l" rtl="0">
              <a:lnSpc>
                <a:spcPct val="100000"/>
              </a:lnSpc>
              <a:spcBef>
                <a:spcPts val="0"/>
              </a:spcBef>
              <a:spcAft>
                <a:spcPts val="0"/>
              </a:spcAft>
              <a:buSzPts val="1400"/>
              <a:buNone/>
            </a:pPr>
            <a:endParaRPr/>
          </a:p>
        </p:txBody>
      </p:sp>
      <p:sp>
        <p:nvSpPr>
          <p:cNvPr id="947" name="Google Shape;947;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2" name="Google Shape;952;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0a5df7019c_1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g20a5df7019c_1_3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Reflection tool. This framework will help us attend to different dimensions of culture and provide an opportunity for us to take a critical stance toward our own identities and positionality. (Tool adapted from Patterson Williams, Higgs &amp; Athanases, 2019)</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0" name="Google Shape;970;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1" name="Google Shape;971;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8" name="Google Shape;978;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294d0ffdbb_0_18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2294d0ffdbb_0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Need teacher input on wording. How are these different than other share-out norms/sentence stems?</a:t>
            </a:r>
            <a:endParaRPr/>
          </a:p>
          <a:p>
            <a:pPr marL="0" lvl="0" indent="0" algn="l" rtl="0">
              <a:lnSpc>
                <a:spcPct val="100000"/>
              </a:lnSpc>
              <a:spcBef>
                <a:spcPts val="0"/>
              </a:spcBef>
              <a:spcAft>
                <a:spcPts val="0"/>
              </a:spcAft>
              <a:buSzPts val="1400"/>
              <a:buNone/>
            </a:pPr>
            <a:endParaRPr/>
          </a:p>
        </p:txBody>
      </p:sp>
      <p:sp>
        <p:nvSpPr>
          <p:cNvPr id="985" name="Google Shape;985;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p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297430cb55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2297430cb55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g2297430cb55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2297430cb55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2297430cb55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3rd grade teacher shares how she incorporated her own family stories to support students in talking about their experiences, as a way to elicit ideas about inheritance and encourage students to think about how race matters in science. </a:t>
            </a:r>
            <a:endParaRPr/>
          </a:p>
        </p:txBody>
      </p:sp>
      <p:sp>
        <p:nvSpPr>
          <p:cNvPr id="1011" name="Google Shape;1011;g2297430cb55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2297430cb5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2297430cb5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K teacher shares how she has developed a broader lens for looking at students’ ideas and is learning to challenge the assumptions of school labels about students’ capabilities.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25327362e96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25327362e96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g25327362e96_1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25327362e96_1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25327362e96_1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What is an inquiry Cycle? How does it benefit students, teachers and families. How do researchers hope to learn from it.</a:t>
            </a:r>
            <a:endParaRPr/>
          </a:p>
        </p:txBody>
      </p:sp>
      <p:sp>
        <p:nvSpPr>
          <p:cNvPr id="1035" name="Google Shape;1035;g25327362e96_1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51a7f125b6_0_5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9" name="Google Shape;1049;g251a7f125b6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294d0ffdbb_0_55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2294d0ffdbb_0_5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294d0ffdbb_0_2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2294d0ffdbb_0_20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294d0ffdbb_0_19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294d0ffdbb_0_1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400"/>
              <a:buFont typeface="Arial"/>
              <a:buNone/>
            </a:pPr>
            <a:r>
              <a:rPr lang="en-US" sz="1100">
                <a:latin typeface="Arial"/>
                <a:ea typeface="Arial"/>
                <a:cs typeface="Arial"/>
                <a:sym typeface="Arial"/>
              </a:rPr>
              <a:t>Retrieved from </a:t>
            </a:r>
            <a:r>
              <a:rPr lang="en-US" sz="1100" u="sng">
                <a:solidFill>
                  <a:schemeClr val="hlink"/>
                </a:solidFill>
                <a:latin typeface="Arial"/>
                <a:ea typeface="Arial"/>
                <a:cs typeface="Arial"/>
                <a:sym typeface="Arial"/>
                <a:hlinkClick r:id="rId3"/>
              </a:rPr>
              <a:t>https://medium.com/sanford-inspire-program/rejecting-face-value-critical-consciousness-in-the-classroom-ae7eb551e1e4</a:t>
            </a:r>
            <a:r>
              <a:rPr lang="en-US" sz="1100" b="1">
                <a:latin typeface="Arial"/>
                <a:ea typeface="Arial"/>
                <a:cs typeface="Arial"/>
                <a:sym typeface="Arial"/>
              </a:rPr>
              <a:t> on 7/30/20</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294d0ffdbb_0_2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2294d0ffdbb_0_2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https://www.thisishowyoucan.com/post/__wheel_of_power_and_privilege</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48"/>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p48"/>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4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5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4" name="Google Shape;64;p5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sp>
        <p:nvSpPr>
          <p:cNvPr id="66" name="Google Shape;66;p58"/>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67" name="Google Shape;67;p58"/>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8" name="Google Shape;68;p5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sp>
        <p:nvSpPr>
          <p:cNvPr id="70" name="Google Shape;70;p5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71" name="Google Shape;71;p5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60"/>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74" name="Google Shape;74;p6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5"/>
        <p:cNvGrpSpPr/>
        <p:nvPr/>
      </p:nvGrpSpPr>
      <p:grpSpPr>
        <a:xfrm>
          <a:off x="0" y="0"/>
          <a:ext cx="0" cy="0"/>
          <a:chOff x="0" y="0"/>
          <a:chExt cx="0" cy="0"/>
        </a:xfrm>
      </p:grpSpPr>
      <p:sp>
        <p:nvSpPr>
          <p:cNvPr id="76" name="Google Shape;76;p61"/>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77" name="Google Shape;77;p61"/>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78" name="Google Shape;78;p6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5"/>
        <p:cNvGrpSpPr/>
        <p:nvPr/>
      </p:nvGrpSpPr>
      <p:grpSpPr>
        <a:xfrm>
          <a:off x="0" y="0"/>
          <a:ext cx="0" cy="0"/>
          <a:chOff x="0" y="0"/>
          <a:chExt cx="0" cy="0"/>
        </a:xfrm>
      </p:grpSpPr>
      <p:sp>
        <p:nvSpPr>
          <p:cNvPr id="86" name="Google Shape;86;g20a5df7019c_0_4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g20a5df7019c_0_4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88" name="Google Shape;88;g20a5df7019c_0_4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g20a5df7019c_0_4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g20a5df7019c_0_4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91"/>
        <p:cNvGrpSpPr/>
        <p:nvPr/>
      </p:nvGrpSpPr>
      <p:grpSpPr>
        <a:xfrm>
          <a:off x="0" y="0"/>
          <a:ext cx="0" cy="0"/>
          <a:chOff x="0" y="0"/>
          <a:chExt cx="0" cy="0"/>
        </a:xfrm>
      </p:grpSpPr>
      <p:sp>
        <p:nvSpPr>
          <p:cNvPr id="92" name="Google Shape;92;g20a5df7019c_0_437"/>
          <p:cNvSpPr txBox="1">
            <a:spLocks noGrp="1"/>
          </p:cNvSpPr>
          <p:nvPr>
            <p:ph type="title"/>
          </p:nvPr>
        </p:nvSpPr>
        <p:spPr>
          <a:xfrm>
            <a:off x="653695" y="701812"/>
            <a:ext cx="7472400" cy="5454600"/>
          </a:xfrm>
          <a:prstGeom prst="rect">
            <a:avLst/>
          </a:prstGeom>
          <a:noFill/>
          <a:ln>
            <a:noFill/>
          </a:ln>
        </p:spPr>
        <p:txBody>
          <a:bodyPr spcFirstLastPara="1" wrap="square" lIns="164125" tIns="164125" rIns="164125" bIns="164125" anchor="ctr" anchorCtr="0">
            <a:noAutofit/>
          </a:bodyPr>
          <a:lstStyle>
            <a:lvl1pPr lvl="0" algn="l" rtl="0">
              <a:lnSpc>
                <a:spcPct val="90000"/>
              </a:lnSpc>
              <a:spcBef>
                <a:spcPts val="0"/>
              </a:spcBef>
              <a:spcAft>
                <a:spcPts val="0"/>
              </a:spcAft>
              <a:buClr>
                <a:schemeClr val="lt1"/>
              </a:buClr>
              <a:buSzPts val="8600"/>
              <a:buFont typeface="Calibri"/>
              <a:buNone/>
              <a:defRPr sz="5516">
                <a:solidFill>
                  <a:schemeClr val="lt1"/>
                </a:solidFill>
              </a:defRPr>
            </a:lvl1pPr>
            <a:lvl2pPr lvl="1" algn="l" rtl="0">
              <a:lnSpc>
                <a:spcPct val="100000"/>
              </a:lnSpc>
              <a:spcBef>
                <a:spcPts val="0"/>
              </a:spcBef>
              <a:spcAft>
                <a:spcPts val="0"/>
              </a:spcAft>
              <a:buClr>
                <a:schemeClr val="lt1"/>
              </a:buClr>
              <a:buSzPts val="8600"/>
              <a:buNone/>
              <a:defRPr sz="5516">
                <a:solidFill>
                  <a:schemeClr val="lt1"/>
                </a:solidFill>
              </a:defRPr>
            </a:lvl2pPr>
            <a:lvl3pPr lvl="2" algn="l" rtl="0">
              <a:lnSpc>
                <a:spcPct val="100000"/>
              </a:lnSpc>
              <a:spcBef>
                <a:spcPts val="0"/>
              </a:spcBef>
              <a:spcAft>
                <a:spcPts val="0"/>
              </a:spcAft>
              <a:buClr>
                <a:schemeClr val="lt1"/>
              </a:buClr>
              <a:buSzPts val="8600"/>
              <a:buNone/>
              <a:defRPr sz="5516">
                <a:solidFill>
                  <a:schemeClr val="lt1"/>
                </a:solidFill>
              </a:defRPr>
            </a:lvl3pPr>
            <a:lvl4pPr lvl="3" algn="l" rtl="0">
              <a:lnSpc>
                <a:spcPct val="100000"/>
              </a:lnSpc>
              <a:spcBef>
                <a:spcPts val="0"/>
              </a:spcBef>
              <a:spcAft>
                <a:spcPts val="0"/>
              </a:spcAft>
              <a:buClr>
                <a:schemeClr val="lt1"/>
              </a:buClr>
              <a:buSzPts val="8600"/>
              <a:buNone/>
              <a:defRPr sz="5516">
                <a:solidFill>
                  <a:schemeClr val="lt1"/>
                </a:solidFill>
              </a:defRPr>
            </a:lvl4pPr>
            <a:lvl5pPr lvl="4" algn="l" rtl="0">
              <a:lnSpc>
                <a:spcPct val="100000"/>
              </a:lnSpc>
              <a:spcBef>
                <a:spcPts val="0"/>
              </a:spcBef>
              <a:spcAft>
                <a:spcPts val="0"/>
              </a:spcAft>
              <a:buClr>
                <a:schemeClr val="lt1"/>
              </a:buClr>
              <a:buSzPts val="8600"/>
              <a:buNone/>
              <a:defRPr sz="5516">
                <a:solidFill>
                  <a:schemeClr val="lt1"/>
                </a:solidFill>
              </a:defRPr>
            </a:lvl5pPr>
            <a:lvl6pPr lvl="5" algn="l" rtl="0">
              <a:lnSpc>
                <a:spcPct val="100000"/>
              </a:lnSpc>
              <a:spcBef>
                <a:spcPts val="0"/>
              </a:spcBef>
              <a:spcAft>
                <a:spcPts val="0"/>
              </a:spcAft>
              <a:buClr>
                <a:schemeClr val="lt1"/>
              </a:buClr>
              <a:buSzPts val="8600"/>
              <a:buNone/>
              <a:defRPr sz="5516">
                <a:solidFill>
                  <a:schemeClr val="lt1"/>
                </a:solidFill>
              </a:defRPr>
            </a:lvl6pPr>
            <a:lvl7pPr lvl="6" algn="l" rtl="0">
              <a:lnSpc>
                <a:spcPct val="100000"/>
              </a:lnSpc>
              <a:spcBef>
                <a:spcPts val="0"/>
              </a:spcBef>
              <a:spcAft>
                <a:spcPts val="0"/>
              </a:spcAft>
              <a:buClr>
                <a:schemeClr val="lt1"/>
              </a:buClr>
              <a:buSzPts val="8600"/>
              <a:buNone/>
              <a:defRPr sz="5516">
                <a:solidFill>
                  <a:schemeClr val="lt1"/>
                </a:solidFill>
              </a:defRPr>
            </a:lvl7pPr>
            <a:lvl8pPr lvl="7" algn="l" rtl="0">
              <a:lnSpc>
                <a:spcPct val="100000"/>
              </a:lnSpc>
              <a:spcBef>
                <a:spcPts val="0"/>
              </a:spcBef>
              <a:spcAft>
                <a:spcPts val="0"/>
              </a:spcAft>
              <a:buClr>
                <a:schemeClr val="lt1"/>
              </a:buClr>
              <a:buSzPts val="8600"/>
              <a:buNone/>
              <a:defRPr sz="5516">
                <a:solidFill>
                  <a:schemeClr val="lt1"/>
                </a:solidFill>
              </a:defRPr>
            </a:lvl8pPr>
            <a:lvl9pPr lvl="8" algn="l" rtl="0">
              <a:lnSpc>
                <a:spcPct val="100000"/>
              </a:lnSpc>
              <a:spcBef>
                <a:spcPts val="0"/>
              </a:spcBef>
              <a:spcAft>
                <a:spcPts val="0"/>
              </a:spcAft>
              <a:buClr>
                <a:schemeClr val="lt1"/>
              </a:buClr>
              <a:buSzPts val="8600"/>
              <a:buNone/>
              <a:defRPr sz="5516">
                <a:solidFill>
                  <a:schemeClr val="lt1"/>
                </a:solidFill>
              </a:defRPr>
            </a:lvl9pPr>
          </a:lstStyle>
          <a:p>
            <a:endParaRPr/>
          </a:p>
        </p:txBody>
      </p:sp>
      <p:sp>
        <p:nvSpPr>
          <p:cNvPr id="93" name="Google Shape;93;g20a5df7019c_0_437"/>
          <p:cNvSpPr txBox="1">
            <a:spLocks noGrp="1"/>
          </p:cNvSpPr>
          <p:nvPr>
            <p:ph type="sldNum" idx="12"/>
          </p:nvPr>
        </p:nvSpPr>
        <p:spPr>
          <a:xfrm>
            <a:off x="11331153" y="6251788"/>
            <a:ext cx="731700" cy="524700"/>
          </a:xfrm>
          <a:prstGeom prst="rect">
            <a:avLst/>
          </a:prstGeom>
          <a:noFill/>
          <a:ln>
            <a:noFill/>
          </a:ln>
        </p:spPr>
        <p:txBody>
          <a:bodyPr spcFirstLastPara="1" wrap="square" lIns="164125" tIns="164125" rIns="164125" bIns="164125" anchor="ctr" anchorCtr="0">
            <a:noAutofit/>
          </a:bodyPr>
          <a:lstStyle>
            <a:lvl1pPr marL="0" marR="0" lvl="0"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4"/>
        <p:cNvGrpSpPr/>
        <p:nvPr/>
      </p:nvGrpSpPr>
      <p:grpSpPr>
        <a:xfrm>
          <a:off x="0" y="0"/>
          <a:ext cx="0" cy="0"/>
          <a:chOff x="0" y="0"/>
          <a:chExt cx="0" cy="0"/>
        </a:xfrm>
      </p:grpSpPr>
      <p:sp>
        <p:nvSpPr>
          <p:cNvPr id="95" name="Google Shape;95;g20a5df7019c_0_440"/>
          <p:cNvSpPr txBox="1">
            <a:spLocks noGrp="1"/>
          </p:cNvSpPr>
          <p:nvPr>
            <p:ph type="title"/>
          </p:nvPr>
        </p:nvSpPr>
        <p:spPr>
          <a:xfrm>
            <a:off x="415600" y="593367"/>
            <a:ext cx="11360700" cy="8313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chemeClr val="dk1"/>
              </a:buClr>
              <a:buSzPts val="4000"/>
              <a:buFont typeface="Calibri"/>
              <a:buNone/>
              <a:defRPr/>
            </a:lvl1pPr>
            <a:lvl2pPr lvl="1" algn="l" rtl="0">
              <a:lnSpc>
                <a:spcPct val="100000"/>
              </a:lnSpc>
              <a:spcBef>
                <a:spcPts val="0"/>
              </a:spcBef>
              <a:spcAft>
                <a:spcPts val="0"/>
              </a:spcAft>
              <a:buSzPts val="4000"/>
              <a:buNone/>
              <a:defRPr/>
            </a:lvl2pPr>
            <a:lvl3pPr lvl="2" algn="l" rtl="0">
              <a:lnSpc>
                <a:spcPct val="100000"/>
              </a:lnSpc>
              <a:spcBef>
                <a:spcPts val="0"/>
              </a:spcBef>
              <a:spcAft>
                <a:spcPts val="0"/>
              </a:spcAft>
              <a:buSzPts val="4000"/>
              <a:buNone/>
              <a:defRPr/>
            </a:lvl3pPr>
            <a:lvl4pPr lvl="3" algn="l" rtl="0">
              <a:lnSpc>
                <a:spcPct val="100000"/>
              </a:lnSpc>
              <a:spcBef>
                <a:spcPts val="0"/>
              </a:spcBef>
              <a:spcAft>
                <a:spcPts val="0"/>
              </a:spcAft>
              <a:buSzPts val="4000"/>
              <a:buNone/>
              <a:defRPr/>
            </a:lvl4pPr>
            <a:lvl5pPr lvl="4" algn="l" rtl="0">
              <a:lnSpc>
                <a:spcPct val="100000"/>
              </a:lnSpc>
              <a:spcBef>
                <a:spcPts val="0"/>
              </a:spcBef>
              <a:spcAft>
                <a:spcPts val="0"/>
              </a:spcAft>
              <a:buSzPts val="4000"/>
              <a:buNone/>
              <a:defRPr/>
            </a:lvl5pPr>
            <a:lvl6pPr lvl="5" algn="l" rtl="0">
              <a:lnSpc>
                <a:spcPct val="100000"/>
              </a:lnSpc>
              <a:spcBef>
                <a:spcPts val="0"/>
              </a:spcBef>
              <a:spcAft>
                <a:spcPts val="0"/>
              </a:spcAft>
              <a:buSzPts val="4000"/>
              <a:buNone/>
              <a:defRPr/>
            </a:lvl6pPr>
            <a:lvl7pPr lvl="6" algn="l" rtl="0">
              <a:lnSpc>
                <a:spcPct val="100000"/>
              </a:lnSpc>
              <a:spcBef>
                <a:spcPts val="0"/>
              </a:spcBef>
              <a:spcAft>
                <a:spcPts val="0"/>
              </a:spcAft>
              <a:buSzPts val="4000"/>
              <a:buNone/>
              <a:defRPr/>
            </a:lvl7pPr>
            <a:lvl8pPr lvl="7" algn="l" rtl="0">
              <a:lnSpc>
                <a:spcPct val="100000"/>
              </a:lnSpc>
              <a:spcBef>
                <a:spcPts val="0"/>
              </a:spcBef>
              <a:spcAft>
                <a:spcPts val="0"/>
              </a:spcAft>
              <a:buSzPts val="4000"/>
              <a:buNone/>
              <a:defRPr/>
            </a:lvl8pPr>
            <a:lvl9pPr lvl="8" algn="l" rtl="0">
              <a:lnSpc>
                <a:spcPct val="100000"/>
              </a:lnSpc>
              <a:spcBef>
                <a:spcPts val="0"/>
              </a:spcBef>
              <a:spcAft>
                <a:spcPts val="0"/>
              </a:spcAft>
              <a:buSzPts val="4000"/>
              <a:buNone/>
              <a:defRPr/>
            </a:lvl9pPr>
          </a:lstStyle>
          <a:p>
            <a:endParaRPr/>
          </a:p>
        </p:txBody>
      </p:sp>
      <p:sp>
        <p:nvSpPr>
          <p:cNvPr id="96" name="Google Shape;96;g20a5df7019c_0_44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Clr>
                <a:schemeClr val="dk1"/>
              </a:buClr>
              <a:buSzPts val="2400"/>
              <a:buChar char="●"/>
              <a:defRPr/>
            </a:lvl1pPr>
            <a:lvl2pPr marL="914400" lvl="1" indent="-349250" algn="l" rtl="0">
              <a:lnSpc>
                <a:spcPct val="115000"/>
              </a:lnSpc>
              <a:spcBef>
                <a:spcPts val="2100"/>
              </a:spcBef>
              <a:spcAft>
                <a:spcPts val="0"/>
              </a:spcAft>
              <a:buClr>
                <a:schemeClr val="dk1"/>
              </a:buClr>
              <a:buSzPts val="1900"/>
              <a:buChar char="○"/>
              <a:defRPr/>
            </a:lvl2pPr>
            <a:lvl3pPr marL="1371600" lvl="2" indent="-349250" algn="l" rtl="0">
              <a:lnSpc>
                <a:spcPct val="115000"/>
              </a:lnSpc>
              <a:spcBef>
                <a:spcPts val="2100"/>
              </a:spcBef>
              <a:spcAft>
                <a:spcPts val="0"/>
              </a:spcAft>
              <a:buClr>
                <a:schemeClr val="dk1"/>
              </a:buClr>
              <a:buSzPts val="1900"/>
              <a:buChar char="■"/>
              <a:defRPr/>
            </a:lvl3pPr>
            <a:lvl4pPr marL="1828800" lvl="3" indent="-349250" algn="l" rtl="0">
              <a:lnSpc>
                <a:spcPct val="115000"/>
              </a:lnSpc>
              <a:spcBef>
                <a:spcPts val="2100"/>
              </a:spcBef>
              <a:spcAft>
                <a:spcPts val="0"/>
              </a:spcAft>
              <a:buClr>
                <a:schemeClr val="dk1"/>
              </a:buClr>
              <a:buSzPts val="1900"/>
              <a:buChar char="●"/>
              <a:defRPr/>
            </a:lvl4pPr>
            <a:lvl5pPr marL="2286000" lvl="4" indent="-349250" algn="l" rtl="0">
              <a:lnSpc>
                <a:spcPct val="115000"/>
              </a:lnSpc>
              <a:spcBef>
                <a:spcPts val="2100"/>
              </a:spcBef>
              <a:spcAft>
                <a:spcPts val="0"/>
              </a:spcAft>
              <a:buClr>
                <a:schemeClr val="dk1"/>
              </a:buClr>
              <a:buSzPts val="1900"/>
              <a:buChar char="○"/>
              <a:defRPr/>
            </a:lvl5pPr>
            <a:lvl6pPr marL="2743200" lvl="5" indent="-349250" algn="l" rtl="0">
              <a:lnSpc>
                <a:spcPct val="115000"/>
              </a:lnSpc>
              <a:spcBef>
                <a:spcPts val="2100"/>
              </a:spcBef>
              <a:spcAft>
                <a:spcPts val="0"/>
              </a:spcAft>
              <a:buClr>
                <a:schemeClr val="dk1"/>
              </a:buClr>
              <a:buSzPts val="1900"/>
              <a:buChar char="■"/>
              <a:defRPr/>
            </a:lvl6pPr>
            <a:lvl7pPr marL="3200400" lvl="6" indent="-349250" algn="l" rtl="0">
              <a:lnSpc>
                <a:spcPct val="115000"/>
              </a:lnSpc>
              <a:spcBef>
                <a:spcPts val="2100"/>
              </a:spcBef>
              <a:spcAft>
                <a:spcPts val="0"/>
              </a:spcAft>
              <a:buClr>
                <a:schemeClr val="dk1"/>
              </a:buClr>
              <a:buSzPts val="1900"/>
              <a:buChar char="●"/>
              <a:defRPr/>
            </a:lvl7pPr>
            <a:lvl8pPr marL="3657600" lvl="7" indent="-349250" algn="l" rtl="0">
              <a:lnSpc>
                <a:spcPct val="115000"/>
              </a:lnSpc>
              <a:spcBef>
                <a:spcPts val="2100"/>
              </a:spcBef>
              <a:spcAft>
                <a:spcPts val="0"/>
              </a:spcAft>
              <a:buClr>
                <a:schemeClr val="dk1"/>
              </a:buClr>
              <a:buSzPts val="1900"/>
              <a:buChar char="○"/>
              <a:defRPr/>
            </a:lvl8pPr>
            <a:lvl9pPr marL="4114800" lvl="8" indent="-349250" algn="l" rtl="0">
              <a:lnSpc>
                <a:spcPct val="115000"/>
              </a:lnSpc>
              <a:spcBef>
                <a:spcPts val="2100"/>
              </a:spcBef>
              <a:spcAft>
                <a:spcPts val="2100"/>
              </a:spcAft>
              <a:buClr>
                <a:schemeClr val="dk1"/>
              </a:buClr>
              <a:buSzPts val="1900"/>
              <a:buChar char="■"/>
              <a:defRPr/>
            </a:lvl9pPr>
          </a:lstStyle>
          <a:p>
            <a:endParaRPr/>
          </a:p>
        </p:txBody>
      </p:sp>
      <p:sp>
        <p:nvSpPr>
          <p:cNvPr id="97" name="Google Shape;97;g20a5df7019c_0_440"/>
          <p:cNvSpPr txBox="1">
            <a:spLocks noGrp="1"/>
          </p:cNvSpPr>
          <p:nvPr>
            <p:ph type="sldNum" idx="12"/>
          </p:nvPr>
        </p:nvSpPr>
        <p:spPr>
          <a:xfrm>
            <a:off x="11330666" y="6251679"/>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g20a5df7019c_0_44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0" name="Google Shape;100;g20a5df7019c_0_44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01" name="Google Shape;101;g20a5df7019c_0_4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g20a5df7019c_0_4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3" name="Google Shape;103;g20a5df7019c_0_4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g20a5df7019c_0_45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20a5df7019c_0_45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 name="Google Shape;107;g20a5df7019c_0_4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g20a5df7019c_0_4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9" name="Google Shape;109;g20a5df7019c_0_4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9"/>
          <p:cNvSpPr/>
          <p:nvPr/>
        </p:nvSpPr>
        <p:spPr>
          <a:xfrm>
            <a:off x="558209" y="0"/>
            <a:ext cx="11167500" cy="2018700"/>
          </a:xfrm>
          <a:prstGeom prst="rect">
            <a:avLst/>
          </a:prstGeom>
          <a:solidFill>
            <a:schemeClr val="lt1"/>
          </a:solidFill>
          <a:ln w="9525" cap="flat" cmpd="sng">
            <a:solidFill>
              <a:srgbClr val="E8E8E8"/>
            </a:solidFill>
            <a:prstDash val="solid"/>
            <a:miter lim="800000"/>
            <a:headEnd type="none" w="sm" len="sm"/>
            <a:tailEnd type="none" w="sm" len="sm"/>
          </a:ln>
          <a:effectLst>
            <a:outerShdw blurRad="50800" dist="38100" dir="2700000" algn="tl" rotWithShape="0">
              <a:srgbClr val="D8D8D8">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 name="Google Shape;19;p49"/>
          <p:cNvSpPr/>
          <p:nvPr/>
        </p:nvSpPr>
        <p:spPr>
          <a:xfrm>
            <a:off x="566928" y="0"/>
            <a:ext cx="11155800" cy="2011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 name="Google Shape;20;p49"/>
          <p:cNvSpPr/>
          <p:nvPr/>
        </p:nvSpPr>
        <p:spPr>
          <a:xfrm>
            <a:off x="498834" y="787352"/>
            <a:ext cx="128100" cy="704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 name="Google Shape;21;p49"/>
          <p:cNvSpPr txBox="1">
            <a:spLocks noGrp="1"/>
          </p:cNvSpPr>
          <p:nvPr>
            <p:ph type="title"/>
          </p:nvPr>
        </p:nvSpPr>
        <p:spPr>
          <a:xfrm>
            <a:off x="1115568" y="548640"/>
            <a:ext cx="10168200" cy="117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Arial"/>
              <a:buNone/>
              <a:defRPr sz="4000"/>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2" name="Google Shape;22;p49"/>
          <p:cNvSpPr txBox="1">
            <a:spLocks noGrp="1"/>
          </p:cNvSpPr>
          <p:nvPr>
            <p:ph type="body" idx="1"/>
          </p:nvPr>
        </p:nvSpPr>
        <p:spPr>
          <a:xfrm>
            <a:off x="1115568" y="2478024"/>
            <a:ext cx="10168200" cy="3694200"/>
          </a:xfrm>
          <a:prstGeom prst="rect">
            <a:avLst/>
          </a:prstGeom>
          <a:noFill/>
          <a:ln>
            <a:noFill/>
          </a:ln>
        </p:spPr>
        <p:txBody>
          <a:bodyPr spcFirstLastPara="1" wrap="square" lIns="91425" tIns="45700" rIns="91425" bIns="45700" anchor="t" anchorCtr="0">
            <a:normAutofit/>
          </a:bodyPr>
          <a:lstStyle>
            <a:lvl1pPr marL="457200" lvl="0" indent="-342900" algn="l">
              <a:lnSpc>
                <a:spcPct val="110000"/>
              </a:lnSpc>
              <a:spcBef>
                <a:spcPts val="1000"/>
              </a:spcBef>
              <a:spcAft>
                <a:spcPts val="0"/>
              </a:spcAft>
              <a:buClr>
                <a:schemeClr val="dk1"/>
              </a:buClr>
              <a:buSzPts val="1800"/>
              <a:buChar char="●"/>
              <a:defRPr/>
            </a:lvl1pPr>
            <a:lvl2pPr marL="914400" lvl="1" indent="-342900" algn="l">
              <a:lnSpc>
                <a:spcPct val="110000"/>
              </a:lnSpc>
              <a:spcBef>
                <a:spcPts val="1600"/>
              </a:spcBef>
              <a:spcAft>
                <a:spcPts val="0"/>
              </a:spcAft>
              <a:buClr>
                <a:schemeClr val="dk1"/>
              </a:buClr>
              <a:buSzPts val="1800"/>
              <a:buChar char="○"/>
              <a:defRPr/>
            </a:lvl2pPr>
            <a:lvl3pPr marL="1371600" lvl="2" indent="-342900" algn="l">
              <a:lnSpc>
                <a:spcPct val="110000"/>
              </a:lnSpc>
              <a:spcBef>
                <a:spcPts val="1600"/>
              </a:spcBef>
              <a:spcAft>
                <a:spcPts val="0"/>
              </a:spcAft>
              <a:buClr>
                <a:schemeClr val="dk1"/>
              </a:buClr>
              <a:buSzPts val="1800"/>
              <a:buChar char="■"/>
              <a:defRPr/>
            </a:lvl3pPr>
            <a:lvl4pPr marL="1828800" lvl="3" indent="-342900" algn="l">
              <a:lnSpc>
                <a:spcPct val="110000"/>
              </a:lnSpc>
              <a:spcBef>
                <a:spcPts val="1600"/>
              </a:spcBef>
              <a:spcAft>
                <a:spcPts val="0"/>
              </a:spcAft>
              <a:buClr>
                <a:schemeClr val="dk1"/>
              </a:buClr>
              <a:buSzPts val="1800"/>
              <a:buChar char="●"/>
              <a:defRPr/>
            </a:lvl4pPr>
            <a:lvl5pPr marL="2286000" lvl="4" indent="-342900" algn="l">
              <a:lnSpc>
                <a:spcPct val="11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3" name="Google Shape;23;p49"/>
          <p:cNvSpPr txBox="1">
            <a:spLocks noGrp="1"/>
          </p:cNvSpPr>
          <p:nvPr>
            <p:ph type="dt" idx="10"/>
          </p:nvPr>
        </p:nvSpPr>
        <p:spPr>
          <a:xfrm>
            <a:off x="1115568"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49"/>
          <p:cNvSpPr txBox="1">
            <a:spLocks noGrp="1"/>
          </p:cNvSpPr>
          <p:nvPr>
            <p:ph type="sldNum" idx="12"/>
          </p:nvPr>
        </p:nvSpPr>
        <p:spPr>
          <a:xfrm>
            <a:off x="8540496"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Google Shape;111;g20a5df7019c_0_4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g20a5df7019c_0_45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3" name="Google Shape;113;g20a5df7019c_0_45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4" name="Google Shape;114;g20a5df7019c_0_4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g20a5df7019c_0_4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g20a5df7019c_0_4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Google Shape;118;g20a5df7019c_0_463"/>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g20a5df7019c_0_463"/>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0" name="Google Shape;120;g20a5df7019c_0_463"/>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20a5df7019c_0_463"/>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2" name="Google Shape;122;g20a5df7019c_0_463"/>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3" name="Google Shape;123;g20a5df7019c_0_4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g20a5df7019c_0_4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g20a5df7019c_0_4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Google Shape;127;g20a5df7019c_0_47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20a5df7019c_0_4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g20a5df7019c_0_4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g20a5df7019c_0_4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g20a5df7019c_0_4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20a5df7019c_0_4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g20a5df7019c_0_4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g20a5df7019c_0_48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g20a5df7019c_0_48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8" name="Google Shape;138;g20a5df7019c_0_48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39" name="Google Shape;139;g20a5df7019c_0_48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g20a5df7019c_0_4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1" name="Google Shape;141;g20a5df7019c_0_4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g20a5df7019c_0_48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4" name="Google Shape;144;g20a5df7019c_0_488"/>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Google Shape;145;g20a5df7019c_0_48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46" name="Google Shape;146;g20a5df7019c_0_4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g20a5df7019c_0_4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8" name="Google Shape;148;g20a5df7019c_0_4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g20a5df7019c_0_49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1" name="Google Shape;151;g20a5df7019c_0_49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2" name="Google Shape;152;g20a5df7019c_0_4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g20a5df7019c_0_4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g20a5df7019c_0_4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g20a5df7019c_0_50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7" name="Google Shape;157;g20a5df7019c_0_50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8" name="Google Shape;158;g20a5df7019c_0_5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g20a5df7019c_0_5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g20a5df7019c_0_5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 Dark">
  <p:cSld name="BLANK_1">
    <p:bg>
      <p:bgPr>
        <a:solidFill>
          <a:schemeClr val="dk1"/>
        </a:solidFill>
        <a:effectLst/>
      </p:bgPr>
    </p:bg>
    <p:spTree>
      <p:nvGrpSpPr>
        <p:cNvPr id="1" name="Shape 165"/>
        <p:cNvGrpSpPr/>
        <p:nvPr/>
      </p:nvGrpSpPr>
      <p:grpSpPr>
        <a:xfrm>
          <a:off x="0" y="0"/>
          <a:ext cx="0" cy="0"/>
          <a:chOff x="0" y="0"/>
          <a:chExt cx="0" cy="0"/>
        </a:xfrm>
      </p:grpSpPr>
      <p:sp>
        <p:nvSpPr>
          <p:cNvPr id="166" name="Google Shape;166;g251a7f125b6_0_270"/>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lt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167" name="Google Shape;167;g251a7f125b6_0_270"/>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8" name="Google Shape;168;g251a7f125b6_0_270"/>
          <p:cNvSpPr/>
          <p:nvPr/>
        </p:nvSpPr>
        <p:spPr>
          <a:xfrm rot="-5672363">
            <a:off x="3165314" y="5744432"/>
            <a:ext cx="150999" cy="127115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9" name="Google Shape;169;g251a7f125b6_0_270"/>
          <p:cNvSpPr/>
          <p:nvPr/>
        </p:nvSpPr>
        <p:spPr>
          <a:xfrm rot="-5672363">
            <a:off x="2951855" y="6246418"/>
            <a:ext cx="107173" cy="531671"/>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0" name="Google Shape;170;g251a7f125b6_0_270"/>
          <p:cNvSpPr/>
          <p:nvPr/>
        </p:nvSpPr>
        <p:spPr>
          <a:xfrm>
            <a:off x="7453533" y="398833"/>
            <a:ext cx="720121" cy="35229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1" name="Google Shape;171;g251a7f125b6_0_270"/>
          <p:cNvSpPr/>
          <p:nvPr/>
        </p:nvSpPr>
        <p:spPr>
          <a:xfrm>
            <a:off x="11162116" y="529829"/>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2" name="Google Shape;172;g251a7f125b6_0_270"/>
          <p:cNvSpPr/>
          <p:nvPr/>
        </p:nvSpPr>
        <p:spPr>
          <a:xfrm>
            <a:off x="11368405" y="463033"/>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3" name="Google Shape;173;g251a7f125b6_0_270"/>
          <p:cNvSpPr/>
          <p:nvPr/>
        </p:nvSpPr>
        <p:spPr>
          <a:xfrm>
            <a:off x="441549" y="2665959"/>
            <a:ext cx="282038" cy="357176"/>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4" name="Google Shape;174;g251a7f125b6_0_270"/>
          <p:cNvSpPr/>
          <p:nvPr/>
        </p:nvSpPr>
        <p:spPr>
          <a:xfrm>
            <a:off x="11419717" y="4779372"/>
            <a:ext cx="267789" cy="23032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5" name="Google Shape;175;g251a7f125b6_0_270"/>
          <p:cNvSpPr/>
          <p:nvPr/>
        </p:nvSpPr>
        <p:spPr>
          <a:xfrm rot="5069525">
            <a:off x="10470845" y="4989088"/>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6" name="Google Shape;176;g251a7f125b6_0_270"/>
          <p:cNvSpPr/>
          <p:nvPr/>
        </p:nvSpPr>
        <p:spPr>
          <a:xfrm rot="5400000">
            <a:off x="407524" y="406154"/>
            <a:ext cx="994711" cy="1033973"/>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 Half">
  <p:cSld name="BLANK_1_1">
    <p:bg>
      <p:bgPr>
        <a:solidFill>
          <a:schemeClr val="lt1"/>
        </a:solidFill>
        <a:effectLst/>
      </p:bgPr>
    </p:bg>
    <p:spTree>
      <p:nvGrpSpPr>
        <p:cNvPr id="1" name="Shape 177"/>
        <p:cNvGrpSpPr/>
        <p:nvPr/>
      </p:nvGrpSpPr>
      <p:grpSpPr>
        <a:xfrm>
          <a:off x="0" y="0"/>
          <a:ext cx="0" cy="0"/>
          <a:chOff x="0" y="0"/>
          <a:chExt cx="0" cy="0"/>
        </a:xfrm>
      </p:grpSpPr>
      <p:sp>
        <p:nvSpPr>
          <p:cNvPr id="178" name="Google Shape;178;g251a7f125b6_0_282"/>
          <p:cNvSpPr/>
          <p:nvPr/>
        </p:nvSpPr>
        <p:spPr>
          <a:xfrm rot="-1760547">
            <a:off x="6117591" y="849456"/>
            <a:ext cx="5609072" cy="5483687"/>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79" name="Google Shape;179;g251a7f125b6_0_282"/>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grpSp>
        <p:nvGrpSpPr>
          <p:cNvPr id="180" name="Google Shape;180;g251a7f125b6_0_282"/>
          <p:cNvGrpSpPr/>
          <p:nvPr/>
        </p:nvGrpSpPr>
        <p:grpSpPr>
          <a:xfrm>
            <a:off x="5836383" y="575417"/>
            <a:ext cx="5814403" cy="5707165"/>
            <a:chOff x="576654" y="555403"/>
            <a:chExt cx="3865959" cy="3794658"/>
          </a:xfrm>
        </p:grpSpPr>
        <p:sp>
          <p:nvSpPr>
            <p:cNvPr id="181" name="Google Shape;181;g251a7f125b6_0_282"/>
            <p:cNvSpPr/>
            <p:nvPr/>
          </p:nvSpPr>
          <p:spPr>
            <a:xfrm>
              <a:off x="619289" y="555403"/>
              <a:ext cx="3823324" cy="3794658"/>
            </a:xfrm>
            <a:custGeom>
              <a:avLst/>
              <a:gdLst/>
              <a:ahLst/>
              <a:cxnLst/>
              <a:rect l="l" t="t" r="r" b="b"/>
              <a:pathLst>
                <a:path w="1812002" h="1798416" extrusionOk="0">
                  <a:moveTo>
                    <a:pt x="1803580" y="754533"/>
                  </a:moveTo>
                  <a:cubicBezTo>
                    <a:pt x="1755126" y="365965"/>
                    <a:pt x="1420404" y="43389"/>
                    <a:pt x="1031243" y="5415"/>
                  </a:cubicBezTo>
                  <a:cubicBezTo>
                    <a:pt x="982060" y="-66"/>
                    <a:pt x="932504" y="-1381"/>
                    <a:pt x="883099" y="1447"/>
                  </a:cubicBezTo>
                  <a:cubicBezTo>
                    <a:pt x="873803" y="1973"/>
                    <a:pt x="873957" y="16794"/>
                    <a:pt x="883691" y="16246"/>
                  </a:cubicBezTo>
                  <a:cubicBezTo>
                    <a:pt x="1757494" y="-18263"/>
                    <a:pt x="2121442" y="1058868"/>
                    <a:pt x="1445508" y="1590605"/>
                  </a:cubicBezTo>
                  <a:cubicBezTo>
                    <a:pt x="1154174" y="1812547"/>
                    <a:pt x="730088" y="1849314"/>
                    <a:pt x="411765" y="1663262"/>
                  </a:cubicBezTo>
                  <a:cubicBezTo>
                    <a:pt x="67769" y="1470874"/>
                    <a:pt x="-50821" y="1022824"/>
                    <a:pt x="50843" y="658548"/>
                  </a:cubicBezTo>
                  <a:cubicBezTo>
                    <a:pt x="145996" y="257328"/>
                    <a:pt x="571617" y="-46393"/>
                    <a:pt x="981233" y="77876"/>
                  </a:cubicBezTo>
                  <a:cubicBezTo>
                    <a:pt x="990003" y="80529"/>
                    <a:pt x="993533" y="65949"/>
                    <a:pt x="984391" y="63186"/>
                  </a:cubicBezTo>
                  <a:cubicBezTo>
                    <a:pt x="621232" y="-46436"/>
                    <a:pt x="223477" y="180680"/>
                    <a:pt x="83292" y="523010"/>
                  </a:cubicBezTo>
                  <a:cubicBezTo>
                    <a:pt x="-163184" y="1097697"/>
                    <a:pt x="154152" y="1768368"/>
                    <a:pt x="813533" y="1796542"/>
                  </a:cubicBezTo>
                  <a:cubicBezTo>
                    <a:pt x="1393503" y="1832827"/>
                    <a:pt x="1882662" y="1337310"/>
                    <a:pt x="1803580" y="754533"/>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2" name="Google Shape;182;g251a7f125b6_0_282"/>
            <p:cNvSpPr/>
            <p:nvPr/>
          </p:nvSpPr>
          <p:spPr>
            <a:xfrm>
              <a:off x="576654" y="3067330"/>
              <a:ext cx="620488" cy="986037"/>
            </a:xfrm>
            <a:custGeom>
              <a:avLst/>
              <a:gdLst/>
              <a:ahLst/>
              <a:cxnLst/>
              <a:rect l="l" t="t" r="r" b="b"/>
              <a:pathLst>
                <a:path w="294070" h="467316" extrusionOk="0">
                  <a:moveTo>
                    <a:pt x="291610" y="454155"/>
                  </a:moveTo>
                  <a:cubicBezTo>
                    <a:pt x="153814" y="339512"/>
                    <a:pt x="54825" y="179550"/>
                    <a:pt x="14308" y="4834"/>
                  </a:cubicBezTo>
                  <a:cubicBezTo>
                    <a:pt x="12116" y="-4528"/>
                    <a:pt x="-1872" y="1084"/>
                    <a:pt x="211" y="10007"/>
                  </a:cubicBezTo>
                  <a:cubicBezTo>
                    <a:pt x="42374" y="188276"/>
                    <a:pt x="141091" y="348128"/>
                    <a:pt x="281612" y="465666"/>
                  </a:cubicBezTo>
                  <a:cubicBezTo>
                    <a:pt x="288760" y="471585"/>
                    <a:pt x="298757" y="460141"/>
                    <a:pt x="291610" y="454155"/>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3" name="Google Shape;183;g251a7f125b6_0_282"/>
            <p:cNvSpPr/>
            <p:nvPr/>
          </p:nvSpPr>
          <p:spPr>
            <a:xfrm>
              <a:off x="625052" y="3542878"/>
              <a:ext cx="246686" cy="335935"/>
            </a:xfrm>
            <a:custGeom>
              <a:avLst/>
              <a:gdLst/>
              <a:ahLst/>
              <a:cxnLst/>
              <a:rect l="l" t="t" r="r" b="b"/>
              <a:pathLst>
                <a:path w="116913" h="159211" extrusionOk="0">
                  <a:moveTo>
                    <a:pt x="114759" y="145770"/>
                  </a:moveTo>
                  <a:cubicBezTo>
                    <a:pt x="73155" y="104376"/>
                    <a:pt x="38848" y="56252"/>
                    <a:pt x="13292" y="3435"/>
                  </a:cubicBezTo>
                  <a:cubicBezTo>
                    <a:pt x="9193" y="-5027"/>
                    <a:pt x="-3195" y="3808"/>
                    <a:pt x="774" y="12030"/>
                  </a:cubicBezTo>
                  <a:cubicBezTo>
                    <a:pt x="27012" y="65964"/>
                    <a:pt x="62178" y="115053"/>
                    <a:pt x="104784" y="157258"/>
                  </a:cubicBezTo>
                  <a:cubicBezTo>
                    <a:pt x="111361" y="163814"/>
                    <a:pt x="121337" y="152303"/>
                    <a:pt x="114759" y="14577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4" name="Google Shape;184;g251a7f125b6_0_282"/>
            <p:cNvSpPr/>
            <p:nvPr/>
          </p:nvSpPr>
          <p:spPr>
            <a:xfrm>
              <a:off x="3508732" y="703042"/>
              <a:ext cx="736985" cy="678722"/>
            </a:xfrm>
            <a:custGeom>
              <a:avLst/>
              <a:gdLst/>
              <a:ahLst/>
              <a:cxnLst/>
              <a:rect l="l" t="t" r="r" b="b"/>
              <a:pathLst>
                <a:path w="349282" h="321669" extrusionOk="0">
                  <a:moveTo>
                    <a:pt x="348469" y="309928"/>
                  </a:moveTo>
                  <a:cubicBezTo>
                    <a:pt x="278003" y="170664"/>
                    <a:pt x="156037" y="58585"/>
                    <a:pt x="11050" y="551"/>
                  </a:cubicBezTo>
                  <a:cubicBezTo>
                    <a:pt x="2543" y="-2847"/>
                    <a:pt x="-4823" y="10439"/>
                    <a:pt x="3968" y="13969"/>
                  </a:cubicBezTo>
                  <a:cubicBezTo>
                    <a:pt x="146478" y="70973"/>
                    <a:pt x="266844" y="180859"/>
                    <a:pt x="335709" y="318194"/>
                  </a:cubicBezTo>
                  <a:cubicBezTo>
                    <a:pt x="339918" y="326613"/>
                    <a:pt x="352591" y="318107"/>
                    <a:pt x="348469" y="30992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g251a7f125b6_0_282"/>
            <p:cNvSpPr/>
            <p:nvPr/>
          </p:nvSpPr>
          <p:spPr>
            <a:xfrm>
              <a:off x="4237875" y="1405342"/>
              <a:ext cx="51220" cy="74504"/>
            </a:xfrm>
            <a:custGeom>
              <a:avLst/>
              <a:gdLst/>
              <a:ahLst/>
              <a:cxnLst/>
              <a:rect l="l" t="t" r="r" b="b"/>
              <a:pathLst>
                <a:path w="24275" h="35310" extrusionOk="0">
                  <a:moveTo>
                    <a:pt x="23295" y="23713"/>
                  </a:moveTo>
                  <a:lnTo>
                    <a:pt x="13692" y="3323"/>
                  </a:lnTo>
                  <a:cubicBezTo>
                    <a:pt x="8452" y="-4658"/>
                    <a:pt x="-3475" y="3191"/>
                    <a:pt x="975" y="11588"/>
                  </a:cubicBezTo>
                  <a:cubicBezTo>
                    <a:pt x="4176" y="18384"/>
                    <a:pt x="7371" y="25181"/>
                    <a:pt x="10556" y="31978"/>
                  </a:cubicBezTo>
                  <a:cubicBezTo>
                    <a:pt x="15906" y="39980"/>
                    <a:pt x="27745" y="32109"/>
                    <a:pt x="23295" y="23713"/>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grpSp>
      <p:sp>
        <p:nvSpPr>
          <p:cNvPr id="186" name="Google Shape;186;g251a7f125b6_0_282"/>
          <p:cNvSpPr/>
          <p:nvPr/>
        </p:nvSpPr>
        <p:spPr>
          <a:xfrm rot="2700000">
            <a:off x="6626279" y="1272902"/>
            <a:ext cx="267959" cy="230467"/>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7" name="Google Shape;187;g251a7f125b6_0_282"/>
          <p:cNvSpPr/>
          <p:nvPr/>
        </p:nvSpPr>
        <p:spPr>
          <a:xfrm rot="8433178">
            <a:off x="10414381" y="5279184"/>
            <a:ext cx="720337" cy="35240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SECTION_HEADER_1_1_2_2_2_2_1_2">
    <p:spTree>
      <p:nvGrpSpPr>
        <p:cNvPr id="1" name="Shape 188"/>
        <p:cNvGrpSpPr/>
        <p:nvPr/>
      </p:nvGrpSpPr>
      <p:grpSpPr>
        <a:xfrm>
          <a:off x="0" y="0"/>
          <a:ext cx="0" cy="0"/>
          <a:chOff x="0" y="0"/>
          <a:chExt cx="0" cy="0"/>
        </a:xfrm>
      </p:grpSpPr>
      <p:sp>
        <p:nvSpPr>
          <p:cNvPr id="189" name="Google Shape;189;g251a7f125b6_0_293"/>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190" name="Google Shape;190;g251a7f125b6_0_293"/>
          <p:cNvSpPr/>
          <p:nvPr/>
        </p:nvSpPr>
        <p:spPr>
          <a:xfrm>
            <a:off x="0" y="0"/>
            <a:ext cx="121920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80">
          <p15:clr>
            <a:srgbClr val="F9AD4C"/>
          </p15:clr>
        </p15:guide>
        <p15:guide id="2" pos="763">
          <p15:clr>
            <a:srgbClr val="F9AD4C"/>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191"/>
        <p:cNvGrpSpPr/>
        <p:nvPr/>
      </p:nvGrpSpPr>
      <p:grpSpPr>
        <a:xfrm>
          <a:off x="0" y="0"/>
          <a:ext cx="0" cy="0"/>
          <a:chOff x="0" y="0"/>
          <a:chExt cx="0" cy="0"/>
        </a:xfrm>
      </p:grpSpPr>
      <p:sp>
        <p:nvSpPr>
          <p:cNvPr id="192" name="Google Shape;192;g251a7f125b6_0_296"/>
          <p:cNvSpPr/>
          <p:nvPr/>
        </p:nvSpPr>
        <p:spPr>
          <a:xfrm>
            <a:off x="1042967" y="1037461"/>
            <a:ext cx="10103068" cy="5151324"/>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3" name="Google Shape;193;g251a7f125b6_0_296"/>
          <p:cNvSpPr/>
          <p:nvPr/>
        </p:nvSpPr>
        <p:spPr>
          <a:xfrm>
            <a:off x="1059008" y="746736"/>
            <a:ext cx="9862647" cy="5212763"/>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4" name="Google Shape;194;g251a7f125b6_0_296"/>
          <p:cNvSpPr/>
          <p:nvPr/>
        </p:nvSpPr>
        <p:spPr>
          <a:xfrm>
            <a:off x="9947124" y="723248"/>
            <a:ext cx="1085355" cy="1362901"/>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5" name="Google Shape;195;g251a7f125b6_0_296"/>
          <p:cNvSpPr/>
          <p:nvPr/>
        </p:nvSpPr>
        <p:spPr>
          <a:xfrm>
            <a:off x="10829291" y="1094673"/>
            <a:ext cx="247553" cy="447629"/>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6" name="Google Shape;196;g251a7f125b6_0_296"/>
          <p:cNvSpPr/>
          <p:nvPr/>
        </p:nvSpPr>
        <p:spPr>
          <a:xfrm>
            <a:off x="3930556" y="673688"/>
            <a:ext cx="1107832" cy="128154"/>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g251a7f125b6_0_296"/>
          <p:cNvSpPr/>
          <p:nvPr/>
        </p:nvSpPr>
        <p:spPr>
          <a:xfrm>
            <a:off x="5157624" y="649721"/>
            <a:ext cx="371042" cy="57448"/>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8" name="Google Shape;198;g251a7f125b6_0_296"/>
          <p:cNvSpPr/>
          <p:nvPr/>
        </p:nvSpPr>
        <p:spPr>
          <a:xfrm>
            <a:off x="4733007" y="6019680"/>
            <a:ext cx="1173811" cy="6301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9" name="Google Shape;199;g251a7f125b6_0_296"/>
          <p:cNvSpPr/>
          <p:nvPr/>
        </p:nvSpPr>
        <p:spPr>
          <a:xfrm>
            <a:off x="5233479" y="6161424"/>
            <a:ext cx="380407" cy="468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0" name="Google Shape;200;g251a7f125b6_0_296"/>
          <p:cNvSpPr txBox="1">
            <a:spLocks noGrp="1"/>
          </p:cNvSpPr>
          <p:nvPr>
            <p:ph type="ctrTitle"/>
          </p:nvPr>
        </p:nvSpPr>
        <p:spPr>
          <a:xfrm>
            <a:off x="2490533" y="2308633"/>
            <a:ext cx="7210800" cy="22407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SzPts val="9100"/>
              <a:buNone/>
              <a:defRPr sz="9100"/>
            </a:lvl1pPr>
            <a:lvl2pPr lvl="1" algn="ctr" rtl="0">
              <a:lnSpc>
                <a:spcPct val="90000"/>
              </a:lnSpc>
              <a:spcBef>
                <a:spcPts val="0"/>
              </a:spcBef>
              <a:spcAft>
                <a:spcPts val="0"/>
              </a:spcAft>
              <a:buSzPts val="9100"/>
              <a:buNone/>
              <a:defRPr sz="9100"/>
            </a:lvl2pPr>
            <a:lvl3pPr lvl="2" algn="ctr" rtl="0">
              <a:lnSpc>
                <a:spcPct val="90000"/>
              </a:lnSpc>
              <a:spcBef>
                <a:spcPts val="0"/>
              </a:spcBef>
              <a:spcAft>
                <a:spcPts val="0"/>
              </a:spcAft>
              <a:buSzPts val="9100"/>
              <a:buNone/>
              <a:defRPr sz="9100"/>
            </a:lvl3pPr>
            <a:lvl4pPr lvl="3" algn="ctr" rtl="0">
              <a:lnSpc>
                <a:spcPct val="90000"/>
              </a:lnSpc>
              <a:spcBef>
                <a:spcPts val="0"/>
              </a:spcBef>
              <a:spcAft>
                <a:spcPts val="0"/>
              </a:spcAft>
              <a:buSzPts val="9100"/>
              <a:buNone/>
              <a:defRPr sz="9100"/>
            </a:lvl4pPr>
            <a:lvl5pPr lvl="4" algn="ctr" rtl="0">
              <a:lnSpc>
                <a:spcPct val="90000"/>
              </a:lnSpc>
              <a:spcBef>
                <a:spcPts val="0"/>
              </a:spcBef>
              <a:spcAft>
                <a:spcPts val="0"/>
              </a:spcAft>
              <a:buSzPts val="9100"/>
              <a:buNone/>
              <a:defRPr sz="9100"/>
            </a:lvl5pPr>
            <a:lvl6pPr lvl="5" algn="ctr" rtl="0">
              <a:lnSpc>
                <a:spcPct val="90000"/>
              </a:lnSpc>
              <a:spcBef>
                <a:spcPts val="0"/>
              </a:spcBef>
              <a:spcAft>
                <a:spcPts val="0"/>
              </a:spcAft>
              <a:buSzPts val="9100"/>
              <a:buNone/>
              <a:defRPr sz="9100"/>
            </a:lvl6pPr>
            <a:lvl7pPr lvl="6" algn="ctr" rtl="0">
              <a:lnSpc>
                <a:spcPct val="90000"/>
              </a:lnSpc>
              <a:spcBef>
                <a:spcPts val="0"/>
              </a:spcBef>
              <a:spcAft>
                <a:spcPts val="0"/>
              </a:spcAft>
              <a:buSzPts val="9100"/>
              <a:buNone/>
              <a:defRPr sz="9100"/>
            </a:lvl7pPr>
            <a:lvl8pPr lvl="7" algn="ctr" rtl="0">
              <a:lnSpc>
                <a:spcPct val="90000"/>
              </a:lnSpc>
              <a:spcBef>
                <a:spcPts val="0"/>
              </a:spcBef>
              <a:spcAft>
                <a:spcPts val="0"/>
              </a:spcAft>
              <a:buSzPts val="9100"/>
              <a:buNone/>
              <a:defRPr sz="9100"/>
            </a:lvl8pPr>
            <a:lvl9pPr lvl="8" algn="ctr" rtl="0">
              <a:lnSpc>
                <a:spcPct val="90000"/>
              </a:lnSpc>
              <a:spcBef>
                <a:spcPts val="0"/>
              </a:spcBef>
              <a:spcAft>
                <a:spcPts val="0"/>
              </a:spcAft>
              <a:buSzPts val="9100"/>
              <a:buNone/>
              <a:defRPr sz="9100"/>
            </a:lvl9pPr>
          </a:lstStyle>
          <a:p>
            <a:endParaRPr/>
          </a:p>
        </p:txBody>
      </p:sp>
      <p:sp>
        <p:nvSpPr>
          <p:cNvPr id="201" name="Google Shape;201;g251a7f125b6_0_296"/>
          <p:cNvSpPr/>
          <p:nvPr/>
        </p:nvSpPr>
        <p:spPr>
          <a:xfrm rot="-872505">
            <a:off x="792946" y="883162"/>
            <a:ext cx="1647151" cy="1854852"/>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2" name="Google Shape;202;g251a7f125b6_0_296"/>
          <p:cNvSpPr/>
          <p:nvPr/>
        </p:nvSpPr>
        <p:spPr>
          <a:xfrm rot="-5400000">
            <a:off x="728054" y="4317066"/>
            <a:ext cx="720121" cy="35229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3" name="Google Shape;203;g251a7f125b6_0_296"/>
          <p:cNvSpPr/>
          <p:nvPr/>
        </p:nvSpPr>
        <p:spPr>
          <a:xfrm rot="1737344">
            <a:off x="10600348" y="5251192"/>
            <a:ext cx="282219" cy="357405"/>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4"/>
        <p:cNvGrpSpPr/>
        <p:nvPr/>
      </p:nvGrpSpPr>
      <p:grpSpPr>
        <a:xfrm>
          <a:off x="0" y="0"/>
          <a:ext cx="0" cy="0"/>
          <a:chOff x="0" y="0"/>
          <a:chExt cx="0" cy="0"/>
        </a:xfrm>
      </p:grpSpPr>
      <p:sp>
        <p:nvSpPr>
          <p:cNvPr id="205" name="Google Shape;205;g251a7f125b6_0_309"/>
          <p:cNvSpPr/>
          <p:nvPr/>
        </p:nvSpPr>
        <p:spPr>
          <a:xfrm rot="-883625">
            <a:off x="10662884" y="4753400"/>
            <a:ext cx="1216972" cy="123759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6" name="Google Shape;206;g251a7f125b6_0_309"/>
          <p:cNvSpPr/>
          <p:nvPr/>
        </p:nvSpPr>
        <p:spPr>
          <a:xfrm>
            <a:off x="856700" y="442364"/>
            <a:ext cx="9255049" cy="123700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7" name="Google Shape;207;g251a7f125b6_0_309"/>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08" name="Google Shape;208;g251a7f125b6_0_309"/>
          <p:cNvSpPr txBox="1">
            <a:spLocks noGrp="1"/>
          </p:cNvSpPr>
          <p:nvPr>
            <p:ph type="title"/>
          </p:nvPr>
        </p:nvSpPr>
        <p:spPr>
          <a:xfrm>
            <a:off x="1177833" y="911467"/>
            <a:ext cx="8568300" cy="52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4500"/>
              <a:buNone/>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209" name="Google Shape;209;g251a7f125b6_0_309"/>
          <p:cNvSpPr txBox="1">
            <a:spLocks noGrp="1"/>
          </p:cNvSpPr>
          <p:nvPr>
            <p:ph type="body" idx="1"/>
          </p:nvPr>
        </p:nvSpPr>
        <p:spPr>
          <a:xfrm>
            <a:off x="1584233" y="2008467"/>
            <a:ext cx="8568300" cy="3787200"/>
          </a:xfrm>
          <a:prstGeom prst="rect">
            <a:avLst/>
          </a:prstGeom>
          <a:noFill/>
          <a:ln>
            <a:noFill/>
          </a:ln>
        </p:spPr>
        <p:txBody>
          <a:bodyPr spcFirstLastPara="1" wrap="square" lIns="0" tIns="0" rIns="0" bIns="0" anchor="t" anchorCtr="0">
            <a:noAutofit/>
          </a:bodyPr>
          <a:lstStyle>
            <a:lvl1pPr marL="457200" lvl="0" indent="-412750" algn="l" rtl="0">
              <a:lnSpc>
                <a:spcPct val="100000"/>
              </a:lnSpc>
              <a:spcBef>
                <a:spcPts val="0"/>
              </a:spcBef>
              <a:spcAft>
                <a:spcPts val="0"/>
              </a:spcAft>
              <a:buSzPts val="2900"/>
              <a:buChar char="✗"/>
              <a:defRPr/>
            </a:lvl1pPr>
            <a:lvl2pPr marL="914400" lvl="1" indent="-412750" algn="l" rtl="0">
              <a:lnSpc>
                <a:spcPct val="100000"/>
              </a:lnSpc>
              <a:spcBef>
                <a:spcPts val="1300"/>
              </a:spcBef>
              <a:spcAft>
                <a:spcPts val="0"/>
              </a:spcAft>
              <a:buSzPts val="2900"/>
              <a:buChar char="✗"/>
              <a:defRPr/>
            </a:lvl2pPr>
            <a:lvl3pPr marL="1371600" lvl="2" indent="-412750" algn="l" rtl="0">
              <a:lnSpc>
                <a:spcPct val="100000"/>
              </a:lnSpc>
              <a:spcBef>
                <a:spcPts val="1300"/>
              </a:spcBef>
              <a:spcAft>
                <a:spcPts val="0"/>
              </a:spcAft>
              <a:buSzPts val="2900"/>
              <a:buChar char="■"/>
              <a:defRPr/>
            </a:lvl3pPr>
            <a:lvl4pPr marL="1828800" lvl="3" indent="-412750" algn="l" rtl="0">
              <a:lnSpc>
                <a:spcPct val="100000"/>
              </a:lnSpc>
              <a:spcBef>
                <a:spcPts val="1300"/>
              </a:spcBef>
              <a:spcAft>
                <a:spcPts val="0"/>
              </a:spcAft>
              <a:buSzPts val="2900"/>
              <a:buChar char="●"/>
              <a:defRPr/>
            </a:lvl4pPr>
            <a:lvl5pPr marL="2286000" lvl="4" indent="-412750" algn="l" rtl="0">
              <a:lnSpc>
                <a:spcPct val="100000"/>
              </a:lnSpc>
              <a:spcBef>
                <a:spcPts val="1300"/>
              </a:spcBef>
              <a:spcAft>
                <a:spcPts val="0"/>
              </a:spcAft>
              <a:buSzPts val="2900"/>
              <a:buChar char="○"/>
              <a:defRPr/>
            </a:lvl5pPr>
            <a:lvl6pPr marL="2743200" lvl="5" indent="-412750" algn="l" rtl="0">
              <a:lnSpc>
                <a:spcPct val="100000"/>
              </a:lnSpc>
              <a:spcBef>
                <a:spcPts val="1300"/>
              </a:spcBef>
              <a:spcAft>
                <a:spcPts val="0"/>
              </a:spcAft>
              <a:buSzPts val="2900"/>
              <a:buChar char="■"/>
              <a:defRPr/>
            </a:lvl6pPr>
            <a:lvl7pPr marL="3200400" lvl="6" indent="-412750" algn="l" rtl="0">
              <a:lnSpc>
                <a:spcPct val="100000"/>
              </a:lnSpc>
              <a:spcBef>
                <a:spcPts val="1300"/>
              </a:spcBef>
              <a:spcAft>
                <a:spcPts val="0"/>
              </a:spcAft>
              <a:buSzPts val="2900"/>
              <a:buChar char="●"/>
              <a:defRPr/>
            </a:lvl7pPr>
            <a:lvl8pPr marL="3657600" lvl="7" indent="-412750" algn="l" rtl="0">
              <a:lnSpc>
                <a:spcPct val="100000"/>
              </a:lnSpc>
              <a:spcBef>
                <a:spcPts val="1300"/>
              </a:spcBef>
              <a:spcAft>
                <a:spcPts val="0"/>
              </a:spcAft>
              <a:buSzPts val="2900"/>
              <a:buChar char="○"/>
              <a:defRPr/>
            </a:lvl8pPr>
            <a:lvl9pPr marL="4114800" lvl="8" indent="-412750" algn="l" rtl="0">
              <a:lnSpc>
                <a:spcPct val="100000"/>
              </a:lnSpc>
              <a:spcBef>
                <a:spcPts val="1300"/>
              </a:spcBef>
              <a:spcAft>
                <a:spcPts val="1300"/>
              </a:spcAft>
              <a:buSzPts val="2900"/>
              <a:buChar char="■"/>
              <a:defRPr/>
            </a:lvl9pPr>
          </a:lstStyle>
          <a:p>
            <a:endParaRPr/>
          </a:p>
        </p:txBody>
      </p:sp>
      <p:sp>
        <p:nvSpPr>
          <p:cNvPr id="210" name="Google Shape;210;g251a7f125b6_0_309"/>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g251a7f125b6_0_309"/>
          <p:cNvSpPr/>
          <p:nvPr/>
        </p:nvSpPr>
        <p:spPr>
          <a:xfrm>
            <a:off x="4287148" y="494923"/>
            <a:ext cx="1835511" cy="89184"/>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2" name="Google Shape;212;g251a7f125b6_0_309"/>
          <p:cNvSpPr/>
          <p:nvPr/>
        </p:nvSpPr>
        <p:spPr>
          <a:xfrm>
            <a:off x="6260339" y="539412"/>
            <a:ext cx="351841" cy="41622"/>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3" name="Google Shape;213;g251a7f125b6_0_309"/>
          <p:cNvSpPr/>
          <p:nvPr/>
        </p:nvSpPr>
        <p:spPr>
          <a:xfrm>
            <a:off x="11162116" y="529829"/>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4" name="Google Shape;214;g251a7f125b6_0_309"/>
          <p:cNvSpPr/>
          <p:nvPr/>
        </p:nvSpPr>
        <p:spPr>
          <a:xfrm>
            <a:off x="326324" y="5459148"/>
            <a:ext cx="994711" cy="1033973"/>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5" name="Google Shape;215;g251a7f125b6_0_309"/>
          <p:cNvSpPr/>
          <p:nvPr/>
        </p:nvSpPr>
        <p:spPr>
          <a:xfrm>
            <a:off x="11437699" y="3943239"/>
            <a:ext cx="267789" cy="23032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6" name="Google Shape;216;g251a7f125b6_0_309"/>
          <p:cNvSpPr/>
          <p:nvPr/>
        </p:nvSpPr>
        <p:spPr>
          <a:xfrm>
            <a:off x="6471861" y="6143068"/>
            <a:ext cx="1135195" cy="206820"/>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17" name="Google Shape;217;g251a7f125b6_0_309"/>
          <p:cNvSpPr/>
          <p:nvPr/>
        </p:nvSpPr>
        <p:spPr>
          <a:xfrm>
            <a:off x="11368405" y="463033"/>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18"/>
        <p:cNvGrpSpPr/>
        <p:nvPr/>
      </p:nvGrpSpPr>
      <p:grpSpPr>
        <a:xfrm>
          <a:off x="0" y="0"/>
          <a:ext cx="0" cy="0"/>
          <a:chOff x="0" y="0"/>
          <a:chExt cx="0" cy="0"/>
        </a:xfrm>
      </p:grpSpPr>
      <p:sp>
        <p:nvSpPr>
          <p:cNvPr id="219" name="Google Shape;219;g251a7f125b6_0_323"/>
          <p:cNvSpPr/>
          <p:nvPr/>
        </p:nvSpPr>
        <p:spPr>
          <a:xfrm rot="-883625">
            <a:off x="10662884" y="4753400"/>
            <a:ext cx="1216972" cy="123759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0" name="Google Shape;220;g251a7f125b6_0_323"/>
          <p:cNvSpPr/>
          <p:nvPr/>
        </p:nvSpPr>
        <p:spPr>
          <a:xfrm>
            <a:off x="856700" y="442364"/>
            <a:ext cx="9255049" cy="123700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1" name="Google Shape;221;g251a7f125b6_0_323"/>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2" name="Google Shape;222;g251a7f125b6_0_323"/>
          <p:cNvSpPr txBox="1">
            <a:spLocks noGrp="1"/>
          </p:cNvSpPr>
          <p:nvPr>
            <p:ph type="title"/>
          </p:nvPr>
        </p:nvSpPr>
        <p:spPr>
          <a:xfrm>
            <a:off x="1177833" y="911467"/>
            <a:ext cx="8568300" cy="52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4500"/>
              <a:buNone/>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223" name="Google Shape;223;g251a7f125b6_0_323"/>
          <p:cNvSpPr txBox="1">
            <a:spLocks noGrp="1"/>
          </p:cNvSpPr>
          <p:nvPr>
            <p:ph type="body" idx="1"/>
          </p:nvPr>
        </p:nvSpPr>
        <p:spPr>
          <a:xfrm>
            <a:off x="1584233" y="2008467"/>
            <a:ext cx="4003500" cy="36828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0"/>
              </a:spcBef>
              <a:spcAft>
                <a:spcPts val="0"/>
              </a:spcAft>
              <a:buSzPts val="2700"/>
              <a:buChar char="✗"/>
              <a:defRPr sz="2700"/>
            </a:lvl1pPr>
            <a:lvl2pPr marL="914400" lvl="1" indent="-400050" algn="l" rtl="0">
              <a:lnSpc>
                <a:spcPct val="100000"/>
              </a:lnSpc>
              <a:spcBef>
                <a:spcPts val="1300"/>
              </a:spcBef>
              <a:spcAft>
                <a:spcPts val="0"/>
              </a:spcAft>
              <a:buSzPts val="2700"/>
              <a:buChar char="✗"/>
              <a:defRPr sz="2700"/>
            </a:lvl2pPr>
            <a:lvl3pPr marL="1371600" lvl="2" indent="-400050" algn="l" rtl="0">
              <a:lnSpc>
                <a:spcPct val="100000"/>
              </a:lnSpc>
              <a:spcBef>
                <a:spcPts val="1300"/>
              </a:spcBef>
              <a:spcAft>
                <a:spcPts val="0"/>
              </a:spcAft>
              <a:buSzPts val="2700"/>
              <a:buChar char="■"/>
              <a:defRPr sz="2700"/>
            </a:lvl3pPr>
            <a:lvl4pPr marL="1828800" lvl="3" indent="-400050" algn="l" rtl="0">
              <a:lnSpc>
                <a:spcPct val="100000"/>
              </a:lnSpc>
              <a:spcBef>
                <a:spcPts val="1300"/>
              </a:spcBef>
              <a:spcAft>
                <a:spcPts val="0"/>
              </a:spcAft>
              <a:buSzPts val="2700"/>
              <a:buChar char="●"/>
              <a:defRPr sz="2700"/>
            </a:lvl4pPr>
            <a:lvl5pPr marL="2286000" lvl="4" indent="-400050" algn="l" rtl="0">
              <a:lnSpc>
                <a:spcPct val="100000"/>
              </a:lnSpc>
              <a:spcBef>
                <a:spcPts val="1300"/>
              </a:spcBef>
              <a:spcAft>
                <a:spcPts val="0"/>
              </a:spcAft>
              <a:buSzPts val="2700"/>
              <a:buChar char="○"/>
              <a:defRPr sz="2700"/>
            </a:lvl5pPr>
            <a:lvl6pPr marL="2743200" lvl="5" indent="-400050" algn="l" rtl="0">
              <a:lnSpc>
                <a:spcPct val="100000"/>
              </a:lnSpc>
              <a:spcBef>
                <a:spcPts val="1300"/>
              </a:spcBef>
              <a:spcAft>
                <a:spcPts val="0"/>
              </a:spcAft>
              <a:buSzPts val="2700"/>
              <a:buChar char="■"/>
              <a:defRPr sz="2700"/>
            </a:lvl6pPr>
            <a:lvl7pPr marL="3200400" lvl="6" indent="-400050" algn="l" rtl="0">
              <a:lnSpc>
                <a:spcPct val="100000"/>
              </a:lnSpc>
              <a:spcBef>
                <a:spcPts val="1300"/>
              </a:spcBef>
              <a:spcAft>
                <a:spcPts val="0"/>
              </a:spcAft>
              <a:buSzPts val="2700"/>
              <a:buChar char="●"/>
              <a:defRPr sz="2700"/>
            </a:lvl7pPr>
            <a:lvl8pPr marL="3657600" lvl="7" indent="-400050" algn="l" rtl="0">
              <a:lnSpc>
                <a:spcPct val="100000"/>
              </a:lnSpc>
              <a:spcBef>
                <a:spcPts val="1300"/>
              </a:spcBef>
              <a:spcAft>
                <a:spcPts val="0"/>
              </a:spcAft>
              <a:buSzPts val="2700"/>
              <a:buChar char="○"/>
              <a:defRPr sz="2700"/>
            </a:lvl8pPr>
            <a:lvl9pPr marL="4114800" lvl="8" indent="-400050" algn="l" rtl="0">
              <a:lnSpc>
                <a:spcPct val="100000"/>
              </a:lnSpc>
              <a:spcBef>
                <a:spcPts val="1300"/>
              </a:spcBef>
              <a:spcAft>
                <a:spcPts val="1300"/>
              </a:spcAft>
              <a:buSzPts val="2700"/>
              <a:buChar char="■"/>
              <a:defRPr sz="2700"/>
            </a:lvl9pPr>
          </a:lstStyle>
          <a:p>
            <a:endParaRPr/>
          </a:p>
        </p:txBody>
      </p:sp>
      <p:sp>
        <p:nvSpPr>
          <p:cNvPr id="224" name="Google Shape;224;g251a7f125b6_0_323"/>
          <p:cNvSpPr txBox="1">
            <a:spLocks noGrp="1"/>
          </p:cNvSpPr>
          <p:nvPr>
            <p:ph type="body" idx="2"/>
          </p:nvPr>
        </p:nvSpPr>
        <p:spPr>
          <a:xfrm>
            <a:off x="6149152" y="2008467"/>
            <a:ext cx="4003500" cy="36828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0"/>
              </a:spcBef>
              <a:spcAft>
                <a:spcPts val="0"/>
              </a:spcAft>
              <a:buSzPts val="2700"/>
              <a:buChar char="✗"/>
              <a:defRPr sz="2700"/>
            </a:lvl1pPr>
            <a:lvl2pPr marL="914400" lvl="1" indent="-400050" algn="l" rtl="0">
              <a:lnSpc>
                <a:spcPct val="100000"/>
              </a:lnSpc>
              <a:spcBef>
                <a:spcPts val="1300"/>
              </a:spcBef>
              <a:spcAft>
                <a:spcPts val="0"/>
              </a:spcAft>
              <a:buSzPts val="2700"/>
              <a:buChar char="✗"/>
              <a:defRPr sz="2700"/>
            </a:lvl2pPr>
            <a:lvl3pPr marL="1371600" lvl="2" indent="-400050" algn="l" rtl="0">
              <a:lnSpc>
                <a:spcPct val="100000"/>
              </a:lnSpc>
              <a:spcBef>
                <a:spcPts val="1300"/>
              </a:spcBef>
              <a:spcAft>
                <a:spcPts val="0"/>
              </a:spcAft>
              <a:buSzPts val="2700"/>
              <a:buChar char="■"/>
              <a:defRPr sz="2700"/>
            </a:lvl3pPr>
            <a:lvl4pPr marL="1828800" lvl="3" indent="-400050" algn="l" rtl="0">
              <a:lnSpc>
                <a:spcPct val="100000"/>
              </a:lnSpc>
              <a:spcBef>
                <a:spcPts val="1300"/>
              </a:spcBef>
              <a:spcAft>
                <a:spcPts val="0"/>
              </a:spcAft>
              <a:buSzPts val="2700"/>
              <a:buChar char="●"/>
              <a:defRPr sz="2700"/>
            </a:lvl4pPr>
            <a:lvl5pPr marL="2286000" lvl="4" indent="-400050" algn="l" rtl="0">
              <a:lnSpc>
                <a:spcPct val="100000"/>
              </a:lnSpc>
              <a:spcBef>
                <a:spcPts val="1300"/>
              </a:spcBef>
              <a:spcAft>
                <a:spcPts val="0"/>
              </a:spcAft>
              <a:buSzPts val="2700"/>
              <a:buChar char="○"/>
              <a:defRPr sz="2700"/>
            </a:lvl5pPr>
            <a:lvl6pPr marL="2743200" lvl="5" indent="-400050" algn="l" rtl="0">
              <a:lnSpc>
                <a:spcPct val="100000"/>
              </a:lnSpc>
              <a:spcBef>
                <a:spcPts val="1300"/>
              </a:spcBef>
              <a:spcAft>
                <a:spcPts val="0"/>
              </a:spcAft>
              <a:buSzPts val="2700"/>
              <a:buChar char="■"/>
              <a:defRPr sz="2700"/>
            </a:lvl6pPr>
            <a:lvl7pPr marL="3200400" lvl="6" indent="-400050" algn="l" rtl="0">
              <a:lnSpc>
                <a:spcPct val="100000"/>
              </a:lnSpc>
              <a:spcBef>
                <a:spcPts val="1300"/>
              </a:spcBef>
              <a:spcAft>
                <a:spcPts val="0"/>
              </a:spcAft>
              <a:buSzPts val="2700"/>
              <a:buChar char="●"/>
              <a:defRPr sz="2700"/>
            </a:lvl7pPr>
            <a:lvl8pPr marL="3657600" lvl="7" indent="-400050" algn="l" rtl="0">
              <a:lnSpc>
                <a:spcPct val="100000"/>
              </a:lnSpc>
              <a:spcBef>
                <a:spcPts val="1300"/>
              </a:spcBef>
              <a:spcAft>
                <a:spcPts val="0"/>
              </a:spcAft>
              <a:buSzPts val="2700"/>
              <a:buChar char="○"/>
              <a:defRPr sz="2700"/>
            </a:lvl8pPr>
            <a:lvl9pPr marL="4114800" lvl="8" indent="-400050" algn="l" rtl="0">
              <a:lnSpc>
                <a:spcPct val="100000"/>
              </a:lnSpc>
              <a:spcBef>
                <a:spcPts val="1300"/>
              </a:spcBef>
              <a:spcAft>
                <a:spcPts val="1300"/>
              </a:spcAft>
              <a:buSzPts val="2700"/>
              <a:buChar char="■"/>
              <a:defRPr sz="2700"/>
            </a:lvl9pPr>
          </a:lstStyle>
          <a:p>
            <a:endParaRPr/>
          </a:p>
        </p:txBody>
      </p:sp>
      <p:sp>
        <p:nvSpPr>
          <p:cNvPr id="225" name="Google Shape;225;g251a7f125b6_0_323"/>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226" name="Google Shape;226;g251a7f125b6_0_323"/>
          <p:cNvSpPr/>
          <p:nvPr/>
        </p:nvSpPr>
        <p:spPr>
          <a:xfrm>
            <a:off x="10851765" y="316035"/>
            <a:ext cx="985020" cy="1236908"/>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7" name="Google Shape;227;g251a7f125b6_0_323"/>
          <p:cNvSpPr/>
          <p:nvPr/>
        </p:nvSpPr>
        <p:spPr>
          <a:xfrm>
            <a:off x="11396891" y="3796060"/>
            <a:ext cx="349394" cy="308053"/>
          </a:xfrm>
          <a:custGeom>
            <a:avLst/>
            <a:gdLst/>
            <a:ahLst/>
            <a:cxnLst/>
            <a:rect l="l" t="t" r="r" b="b"/>
            <a:pathLst>
              <a:path w="124229" h="109530" extrusionOk="0">
                <a:moveTo>
                  <a:pt x="79291" y="1720"/>
                </a:moveTo>
                <a:cubicBezTo>
                  <a:pt x="8212" y="-15360"/>
                  <a:pt x="-40965" y="100205"/>
                  <a:pt x="47829" y="108799"/>
                </a:cubicBezTo>
                <a:cubicBezTo>
                  <a:pt x="119983" y="119191"/>
                  <a:pt x="160785" y="15554"/>
                  <a:pt x="79291" y="1720"/>
                </a:cubicBezTo>
                <a:close/>
                <a:moveTo>
                  <a:pt x="106609" y="64095"/>
                </a:moveTo>
                <a:cubicBezTo>
                  <a:pt x="93827" y="96675"/>
                  <a:pt x="39761" y="106168"/>
                  <a:pt x="18275" y="78083"/>
                </a:cubicBezTo>
                <a:cubicBezTo>
                  <a:pt x="2292" y="46095"/>
                  <a:pt x="38489" y="11651"/>
                  <a:pt x="70390" y="15247"/>
                </a:cubicBezTo>
                <a:cubicBezTo>
                  <a:pt x="97620" y="15401"/>
                  <a:pt x="116651" y="36974"/>
                  <a:pt x="106609" y="64095"/>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8" name="Google Shape;228;g251a7f125b6_0_323"/>
          <p:cNvSpPr/>
          <p:nvPr/>
        </p:nvSpPr>
        <p:spPr>
          <a:xfrm>
            <a:off x="5902355" y="6299608"/>
            <a:ext cx="1183846" cy="81962"/>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9" name="Google Shape;229;g251a7f125b6_0_323"/>
          <p:cNvSpPr/>
          <p:nvPr/>
        </p:nvSpPr>
        <p:spPr>
          <a:xfrm>
            <a:off x="7158361" y="6340677"/>
            <a:ext cx="115819" cy="41560"/>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0" name="Google Shape;230;g251a7f125b6_0_323"/>
          <p:cNvSpPr/>
          <p:nvPr/>
        </p:nvSpPr>
        <p:spPr>
          <a:xfrm>
            <a:off x="7384869" y="6340231"/>
            <a:ext cx="399518" cy="54225"/>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1" name="Google Shape;231;g251a7f125b6_0_323"/>
          <p:cNvSpPr/>
          <p:nvPr/>
        </p:nvSpPr>
        <p:spPr>
          <a:xfrm>
            <a:off x="434048" y="1370192"/>
            <a:ext cx="151062" cy="127168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2" name="Google Shape;232;g251a7f125b6_0_323"/>
          <p:cNvSpPr/>
          <p:nvPr/>
        </p:nvSpPr>
        <p:spPr>
          <a:xfrm>
            <a:off x="342668" y="1494768"/>
            <a:ext cx="107218" cy="531894"/>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 Light" type="blank">
  <p:cSld name="BLANK">
    <p:spTree>
      <p:nvGrpSpPr>
        <p:cNvPr id="1" name="Shape 233"/>
        <p:cNvGrpSpPr/>
        <p:nvPr/>
      </p:nvGrpSpPr>
      <p:grpSpPr>
        <a:xfrm>
          <a:off x="0" y="0"/>
          <a:ext cx="0" cy="0"/>
          <a:chOff x="0" y="0"/>
          <a:chExt cx="0" cy="0"/>
        </a:xfrm>
      </p:grpSpPr>
      <p:sp>
        <p:nvSpPr>
          <p:cNvPr id="234" name="Google Shape;234;g251a7f125b6_0_338"/>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235" name="Google Shape;235;g251a7f125b6_0_338"/>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g251a7f125b6_0_338"/>
          <p:cNvSpPr/>
          <p:nvPr/>
        </p:nvSpPr>
        <p:spPr>
          <a:xfrm rot="-5672363">
            <a:off x="3165314" y="5744432"/>
            <a:ext cx="150999" cy="127115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7" name="Google Shape;237;g251a7f125b6_0_338"/>
          <p:cNvSpPr/>
          <p:nvPr/>
        </p:nvSpPr>
        <p:spPr>
          <a:xfrm rot="-5672363">
            <a:off x="2951855" y="6246418"/>
            <a:ext cx="107173" cy="531671"/>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8" name="Google Shape;238;g251a7f125b6_0_338"/>
          <p:cNvSpPr/>
          <p:nvPr/>
        </p:nvSpPr>
        <p:spPr>
          <a:xfrm>
            <a:off x="7453533" y="398833"/>
            <a:ext cx="720121" cy="352294"/>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9" name="Google Shape;239;g251a7f125b6_0_338"/>
          <p:cNvSpPr/>
          <p:nvPr/>
        </p:nvSpPr>
        <p:spPr>
          <a:xfrm>
            <a:off x="11162116" y="529829"/>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0" name="Google Shape;240;g251a7f125b6_0_338"/>
          <p:cNvSpPr/>
          <p:nvPr/>
        </p:nvSpPr>
        <p:spPr>
          <a:xfrm>
            <a:off x="11368405" y="463033"/>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1" name="Google Shape;241;g251a7f125b6_0_338"/>
          <p:cNvSpPr/>
          <p:nvPr/>
        </p:nvSpPr>
        <p:spPr>
          <a:xfrm>
            <a:off x="441549" y="2665959"/>
            <a:ext cx="282038" cy="357176"/>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2" name="Google Shape;242;g251a7f125b6_0_338"/>
          <p:cNvSpPr/>
          <p:nvPr/>
        </p:nvSpPr>
        <p:spPr>
          <a:xfrm>
            <a:off x="11419717" y="4779372"/>
            <a:ext cx="267789" cy="23032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3" name="Google Shape;243;g251a7f125b6_0_338"/>
          <p:cNvSpPr/>
          <p:nvPr/>
        </p:nvSpPr>
        <p:spPr>
          <a:xfrm rot="5069525">
            <a:off x="10470845" y="4989088"/>
            <a:ext cx="1085543" cy="1363137"/>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4" name="Google Shape;244;g251a7f125b6_0_338"/>
          <p:cNvSpPr/>
          <p:nvPr/>
        </p:nvSpPr>
        <p:spPr>
          <a:xfrm rot="5400000">
            <a:off x="407524" y="406154"/>
            <a:ext cx="994711" cy="1033973"/>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5"/>
        <p:cNvGrpSpPr/>
        <p:nvPr/>
      </p:nvGrpSpPr>
      <p:grpSpPr>
        <a:xfrm>
          <a:off x="0" y="0"/>
          <a:ext cx="0" cy="0"/>
          <a:chOff x="0" y="0"/>
          <a:chExt cx="0" cy="0"/>
        </a:xfrm>
      </p:grpSpPr>
      <p:sp>
        <p:nvSpPr>
          <p:cNvPr id="246" name="Google Shape;246;g251a7f125b6_0_350"/>
          <p:cNvSpPr/>
          <p:nvPr/>
        </p:nvSpPr>
        <p:spPr>
          <a:xfrm rot="-883625">
            <a:off x="10662884" y="4753400"/>
            <a:ext cx="1216972" cy="123759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7" name="Google Shape;247;g251a7f125b6_0_350"/>
          <p:cNvSpPr/>
          <p:nvPr/>
        </p:nvSpPr>
        <p:spPr>
          <a:xfrm>
            <a:off x="856700" y="442364"/>
            <a:ext cx="9255049" cy="123700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8" name="Google Shape;248;g251a7f125b6_0_350"/>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49" name="Google Shape;249;g251a7f125b6_0_350"/>
          <p:cNvSpPr txBox="1">
            <a:spLocks noGrp="1"/>
          </p:cNvSpPr>
          <p:nvPr>
            <p:ph type="title"/>
          </p:nvPr>
        </p:nvSpPr>
        <p:spPr>
          <a:xfrm>
            <a:off x="1177833" y="911467"/>
            <a:ext cx="8568300" cy="52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4500"/>
              <a:buNone/>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250" name="Google Shape;250;g251a7f125b6_0_350"/>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251" name="Google Shape;251;g251a7f125b6_0_350"/>
          <p:cNvSpPr/>
          <p:nvPr/>
        </p:nvSpPr>
        <p:spPr>
          <a:xfrm>
            <a:off x="434048" y="1370192"/>
            <a:ext cx="151062" cy="127168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g251a7f125b6_0_350"/>
          <p:cNvSpPr/>
          <p:nvPr/>
        </p:nvSpPr>
        <p:spPr>
          <a:xfrm>
            <a:off x="342668" y="1494768"/>
            <a:ext cx="107218" cy="531894"/>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3" name="Google Shape;253;g251a7f125b6_0_350"/>
          <p:cNvSpPr/>
          <p:nvPr/>
        </p:nvSpPr>
        <p:spPr>
          <a:xfrm>
            <a:off x="3880748" y="503913"/>
            <a:ext cx="1835511" cy="89184"/>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4" name="Google Shape;254;g251a7f125b6_0_350"/>
          <p:cNvSpPr/>
          <p:nvPr/>
        </p:nvSpPr>
        <p:spPr>
          <a:xfrm>
            <a:off x="5853939" y="548403"/>
            <a:ext cx="351841" cy="41622"/>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5" name="Google Shape;255;g251a7f125b6_0_350"/>
          <p:cNvSpPr/>
          <p:nvPr/>
        </p:nvSpPr>
        <p:spPr>
          <a:xfrm>
            <a:off x="11162116" y="529829"/>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6" name="Google Shape;256;g251a7f125b6_0_350"/>
          <p:cNvSpPr/>
          <p:nvPr/>
        </p:nvSpPr>
        <p:spPr>
          <a:xfrm>
            <a:off x="11368405" y="463033"/>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7" name="Google Shape;257;g251a7f125b6_0_350"/>
          <p:cNvSpPr/>
          <p:nvPr/>
        </p:nvSpPr>
        <p:spPr>
          <a:xfrm>
            <a:off x="326324" y="5459148"/>
            <a:ext cx="994711" cy="1033973"/>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8" name="Google Shape;258;g251a7f125b6_0_350"/>
          <p:cNvSpPr/>
          <p:nvPr/>
        </p:nvSpPr>
        <p:spPr>
          <a:xfrm>
            <a:off x="11499549" y="2342805"/>
            <a:ext cx="267789" cy="23032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9" name="Google Shape;259;g251a7f125b6_0_350"/>
          <p:cNvSpPr/>
          <p:nvPr/>
        </p:nvSpPr>
        <p:spPr>
          <a:xfrm>
            <a:off x="6205899" y="6073993"/>
            <a:ext cx="907796" cy="285691"/>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60"/>
        <p:cNvGrpSpPr/>
        <p:nvPr/>
      </p:nvGrpSpPr>
      <p:grpSpPr>
        <a:xfrm>
          <a:off x="0" y="0"/>
          <a:ext cx="0" cy="0"/>
          <a:chOff x="0" y="0"/>
          <a:chExt cx="0" cy="0"/>
        </a:xfrm>
      </p:grpSpPr>
      <p:sp>
        <p:nvSpPr>
          <p:cNvPr id="261" name="Google Shape;261;g251a7f125b6_0_365"/>
          <p:cNvSpPr/>
          <p:nvPr/>
        </p:nvSpPr>
        <p:spPr>
          <a:xfrm>
            <a:off x="2281785" y="1406383"/>
            <a:ext cx="3938" cy="1862"/>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2" name="Google Shape;262;g251a7f125b6_0_365"/>
          <p:cNvSpPr/>
          <p:nvPr/>
        </p:nvSpPr>
        <p:spPr>
          <a:xfrm>
            <a:off x="1053255" y="674684"/>
            <a:ext cx="10555847" cy="5826518"/>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3" name="Google Shape;263;g251a7f125b6_0_365"/>
          <p:cNvSpPr/>
          <p:nvPr/>
        </p:nvSpPr>
        <p:spPr>
          <a:xfrm>
            <a:off x="705895" y="466400"/>
            <a:ext cx="10746942" cy="6014557"/>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grpSp>
        <p:nvGrpSpPr>
          <p:cNvPr id="264" name="Google Shape;264;g251a7f125b6_0_365"/>
          <p:cNvGrpSpPr/>
          <p:nvPr/>
        </p:nvGrpSpPr>
        <p:grpSpPr>
          <a:xfrm>
            <a:off x="733614" y="491481"/>
            <a:ext cx="1170942" cy="836698"/>
            <a:chOff x="550224" y="368620"/>
            <a:chExt cx="878228" cy="627539"/>
          </a:xfrm>
        </p:grpSpPr>
        <p:sp>
          <p:nvSpPr>
            <p:cNvPr id="265" name="Google Shape;265;g251a7f125b6_0_365"/>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g251a7f125b6_0_365"/>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7" name="Google Shape;267;g251a7f125b6_0_365"/>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8" name="Google Shape;268;g251a7f125b6_0_365"/>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9" name="Google Shape;269;g251a7f125b6_0_365"/>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grpSp>
      <p:sp>
        <p:nvSpPr>
          <p:cNvPr id="270" name="Google Shape;270;g251a7f125b6_0_365"/>
          <p:cNvSpPr txBox="1">
            <a:spLocks noGrp="1"/>
          </p:cNvSpPr>
          <p:nvPr>
            <p:ph type="body" idx="1"/>
          </p:nvPr>
        </p:nvSpPr>
        <p:spPr>
          <a:xfrm>
            <a:off x="2285733" y="1582433"/>
            <a:ext cx="7620300" cy="3693300"/>
          </a:xfrm>
          <a:prstGeom prst="rect">
            <a:avLst/>
          </a:prstGeom>
          <a:noFill/>
          <a:ln>
            <a:noFill/>
          </a:ln>
        </p:spPr>
        <p:txBody>
          <a:bodyPr spcFirstLastPara="1" wrap="square" lIns="0" tIns="0" rIns="0" bIns="0" anchor="ctr" anchorCtr="0">
            <a:noAutofit/>
          </a:bodyPr>
          <a:lstStyle>
            <a:lvl1pPr marL="457200" lvl="0" indent="-463550" algn="ctr" rtl="0">
              <a:lnSpc>
                <a:spcPct val="100000"/>
              </a:lnSpc>
              <a:spcBef>
                <a:spcPts val="0"/>
              </a:spcBef>
              <a:spcAft>
                <a:spcPts val="0"/>
              </a:spcAft>
              <a:buSzPts val="3700"/>
              <a:buFont typeface="Nunito SemiBold"/>
              <a:buChar char="✗"/>
              <a:defRPr sz="3700">
                <a:latin typeface="Nunito SemiBold"/>
                <a:ea typeface="Nunito SemiBold"/>
                <a:cs typeface="Nunito SemiBold"/>
                <a:sym typeface="Nunito SemiBold"/>
              </a:defRPr>
            </a:lvl1pPr>
            <a:lvl2pPr marL="914400" lvl="1"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2pPr>
            <a:lvl3pPr marL="1371600" lvl="2"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3pPr>
            <a:lvl4pPr marL="1828800" lvl="3"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4pPr>
            <a:lvl5pPr marL="2286000" lvl="4"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5pPr>
            <a:lvl6pPr marL="2743200" lvl="5"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6pPr>
            <a:lvl7pPr marL="3200400" lvl="6"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7pPr>
            <a:lvl8pPr marL="3657600" lvl="7" indent="-463550" algn="ctr" rtl="0">
              <a:lnSpc>
                <a:spcPct val="100000"/>
              </a:lnSpc>
              <a:spcBef>
                <a:spcPts val="1300"/>
              </a:spcBef>
              <a:spcAft>
                <a:spcPts val="0"/>
              </a:spcAft>
              <a:buSzPts val="3700"/>
              <a:buFont typeface="Nunito SemiBold"/>
              <a:buChar char="○"/>
              <a:defRPr sz="3700">
                <a:latin typeface="Nunito SemiBold"/>
                <a:ea typeface="Nunito SemiBold"/>
                <a:cs typeface="Nunito SemiBold"/>
                <a:sym typeface="Nunito SemiBold"/>
              </a:defRPr>
            </a:lvl8pPr>
            <a:lvl9pPr marL="4114800" lvl="8" indent="-463550" algn="ctr" rtl="0">
              <a:lnSpc>
                <a:spcPct val="100000"/>
              </a:lnSpc>
              <a:spcBef>
                <a:spcPts val="1300"/>
              </a:spcBef>
              <a:spcAft>
                <a:spcPts val="1300"/>
              </a:spcAft>
              <a:buSzPts val="3700"/>
              <a:buFont typeface="Nunito SemiBold"/>
              <a:buChar char="■"/>
              <a:defRPr sz="3700">
                <a:latin typeface="Nunito SemiBold"/>
                <a:ea typeface="Nunito SemiBold"/>
                <a:cs typeface="Nunito SemiBold"/>
                <a:sym typeface="Nunito SemiBold"/>
              </a:defRPr>
            </a:lvl9pPr>
          </a:lstStyle>
          <a:p>
            <a:endParaRPr/>
          </a:p>
        </p:txBody>
      </p:sp>
      <p:sp>
        <p:nvSpPr>
          <p:cNvPr id="271" name="Google Shape;271;g251a7f125b6_0_365"/>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272" name="Google Shape;272;g251a7f125b6_0_365"/>
          <p:cNvSpPr/>
          <p:nvPr/>
        </p:nvSpPr>
        <p:spPr>
          <a:xfrm rot="-10653412">
            <a:off x="412194" y="4549757"/>
            <a:ext cx="1086342" cy="1364141"/>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3" name="Google Shape;273;g251a7f125b6_0_365"/>
          <p:cNvSpPr/>
          <p:nvPr/>
        </p:nvSpPr>
        <p:spPr>
          <a:xfrm rot="5623155">
            <a:off x="11052849" y="3822565"/>
            <a:ext cx="720358" cy="352410"/>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4" name="Google Shape;274;g251a7f125b6_0_365"/>
          <p:cNvSpPr/>
          <p:nvPr/>
        </p:nvSpPr>
        <p:spPr>
          <a:xfrm rot="5400000">
            <a:off x="8345735" y="-158785"/>
            <a:ext cx="151062" cy="1271689"/>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5" name="Google Shape;275;g251a7f125b6_0_365"/>
          <p:cNvSpPr/>
          <p:nvPr/>
        </p:nvSpPr>
        <p:spPr>
          <a:xfrm rot="5400000">
            <a:off x="8612978" y="97810"/>
            <a:ext cx="107218" cy="531894"/>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6" name="Google Shape;276;g251a7f125b6_0_365"/>
          <p:cNvSpPr/>
          <p:nvPr/>
        </p:nvSpPr>
        <p:spPr>
          <a:xfrm flipH="1">
            <a:off x="648248" y="338347"/>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77" name="Google Shape;277;g251a7f125b6_0_365"/>
          <p:cNvSpPr/>
          <p:nvPr/>
        </p:nvSpPr>
        <p:spPr>
          <a:xfrm flipH="1">
            <a:off x="679466" y="307516"/>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1 column half">
  <p:cSld name="TITLE_AND_BODY_1">
    <p:spTree>
      <p:nvGrpSpPr>
        <p:cNvPr id="1" name="Shape 278"/>
        <p:cNvGrpSpPr/>
        <p:nvPr/>
      </p:nvGrpSpPr>
      <p:grpSpPr>
        <a:xfrm>
          <a:off x="0" y="0"/>
          <a:ext cx="0" cy="0"/>
          <a:chOff x="0" y="0"/>
          <a:chExt cx="0" cy="0"/>
        </a:xfrm>
      </p:grpSpPr>
      <p:sp>
        <p:nvSpPr>
          <p:cNvPr id="279" name="Google Shape;279;g251a7f125b6_0_383"/>
          <p:cNvSpPr/>
          <p:nvPr/>
        </p:nvSpPr>
        <p:spPr>
          <a:xfrm>
            <a:off x="0" y="0"/>
            <a:ext cx="12192000" cy="6858000"/>
          </a:xfrm>
          <a:prstGeom prst="rect">
            <a:avLst/>
          </a:prstGeom>
          <a:gradFill>
            <a:gsLst>
              <a:gs pos="0">
                <a:schemeClr val="lt1"/>
              </a:gs>
              <a:gs pos="26000">
                <a:schemeClr val="lt1"/>
              </a:gs>
              <a:gs pos="48000">
                <a:srgbClr val="FFFFFF">
                  <a:alpha val="0"/>
                </a:srgbClr>
              </a:gs>
              <a:gs pos="100000">
                <a:srgbClr val="FFFFFF">
                  <a:alpha val="0"/>
                </a:srgbClr>
              </a:gs>
            </a:gsLst>
            <a:lin ang="0"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80" name="Google Shape;280;g251a7f125b6_0_383"/>
          <p:cNvSpPr/>
          <p:nvPr/>
        </p:nvSpPr>
        <p:spPr>
          <a:xfrm rot="10800000">
            <a:off x="638221" y="666427"/>
            <a:ext cx="5188046" cy="5852173"/>
          </a:xfrm>
          <a:custGeom>
            <a:avLst/>
            <a:gdLst/>
            <a:ahLst/>
            <a:cxnLst/>
            <a:rect l="l" t="t" r="r" b="b"/>
            <a:pathLst>
              <a:path w="873041" h="513236" extrusionOk="0">
                <a:moveTo>
                  <a:pt x="807026" y="87874"/>
                </a:moveTo>
                <a:cubicBezTo>
                  <a:pt x="687888" y="-12496"/>
                  <a:pt x="94894" y="-27493"/>
                  <a:pt x="35062" y="46020"/>
                </a:cubicBezTo>
                <a:cubicBezTo>
                  <a:pt x="-6967" y="97718"/>
                  <a:pt x="2767" y="252111"/>
                  <a:pt x="1233" y="323344"/>
                </a:cubicBezTo>
                <a:cubicBezTo>
                  <a:pt x="-5849" y="404706"/>
                  <a:pt x="16010" y="492163"/>
                  <a:pt x="108027" y="508036"/>
                </a:cubicBezTo>
                <a:cubicBezTo>
                  <a:pt x="181211" y="520007"/>
                  <a:pt x="256478" y="507488"/>
                  <a:pt x="330298" y="508036"/>
                </a:cubicBezTo>
                <a:cubicBezTo>
                  <a:pt x="482038" y="490497"/>
                  <a:pt x="728667" y="541318"/>
                  <a:pt x="831077" y="410055"/>
                </a:cubicBezTo>
                <a:cubicBezTo>
                  <a:pt x="891479" y="316196"/>
                  <a:pt x="889396" y="168425"/>
                  <a:pt x="807026" y="87874"/>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1" name="Google Shape;281;g251a7f125b6_0_383"/>
          <p:cNvSpPr/>
          <p:nvPr/>
        </p:nvSpPr>
        <p:spPr>
          <a:xfrm>
            <a:off x="479517" y="494933"/>
            <a:ext cx="5157430" cy="5865438"/>
          </a:xfrm>
          <a:custGeom>
            <a:avLst/>
            <a:gdLst/>
            <a:ahLst/>
            <a:cxnLst/>
            <a:rect l="l" t="t" r="r" b="b"/>
            <a:pathLst>
              <a:path w="1717712" h="1953518" extrusionOk="0">
                <a:moveTo>
                  <a:pt x="1717677" y="1051758"/>
                </a:moveTo>
                <a:cubicBezTo>
                  <a:pt x="1717041" y="813899"/>
                  <a:pt x="1713292" y="575995"/>
                  <a:pt x="1710661" y="338136"/>
                </a:cubicBezTo>
                <a:cubicBezTo>
                  <a:pt x="1721382" y="143007"/>
                  <a:pt x="1668478" y="-11692"/>
                  <a:pt x="1396636" y="695"/>
                </a:cubicBezTo>
                <a:cubicBezTo>
                  <a:pt x="1075945" y="147"/>
                  <a:pt x="626492" y="30556"/>
                  <a:pt x="313102" y="62895"/>
                </a:cubicBezTo>
                <a:cubicBezTo>
                  <a:pt x="228254" y="71248"/>
                  <a:pt x="127029" y="84929"/>
                  <a:pt x="80877" y="166423"/>
                </a:cubicBezTo>
                <a:cubicBezTo>
                  <a:pt x="57506" y="207641"/>
                  <a:pt x="52222" y="256313"/>
                  <a:pt x="47991" y="302574"/>
                </a:cubicBezTo>
                <a:cubicBezTo>
                  <a:pt x="26527" y="536443"/>
                  <a:pt x="5742" y="770773"/>
                  <a:pt x="765" y="1005673"/>
                </a:cubicBezTo>
                <a:cubicBezTo>
                  <a:pt x="-2436" y="1229303"/>
                  <a:pt x="2826" y="1455674"/>
                  <a:pt x="47355" y="1675512"/>
                </a:cubicBezTo>
                <a:cubicBezTo>
                  <a:pt x="105433" y="1930275"/>
                  <a:pt x="294247" y="1910587"/>
                  <a:pt x="507266" y="1924377"/>
                </a:cubicBezTo>
                <a:cubicBezTo>
                  <a:pt x="802152" y="1942663"/>
                  <a:pt x="1097629" y="1958514"/>
                  <a:pt x="1393172" y="1952046"/>
                </a:cubicBezTo>
                <a:cubicBezTo>
                  <a:pt x="1441055" y="1950775"/>
                  <a:pt x="1490210" y="1947420"/>
                  <a:pt x="1535440" y="1930429"/>
                </a:cubicBezTo>
                <a:cubicBezTo>
                  <a:pt x="1677402" y="1878007"/>
                  <a:pt x="1689065" y="1706645"/>
                  <a:pt x="1699874" y="1577005"/>
                </a:cubicBezTo>
                <a:cubicBezTo>
                  <a:pt x="1715068" y="1402398"/>
                  <a:pt x="1718093" y="1226979"/>
                  <a:pt x="1717677" y="1051758"/>
                </a:cubicBezTo>
                <a:close/>
                <a:moveTo>
                  <a:pt x="1684308" y="1587616"/>
                </a:moveTo>
                <a:cubicBezTo>
                  <a:pt x="1671833" y="1818701"/>
                  <a:pt x="1618008" y="1947946"/>
                  <a:pt x="1360789" y="1937861"/>
                </a:cubicBezTo>
                <a:cubicBezTo>
                  <a:pt x="1016574" y="1942663"/>
                  <a:pt x="672358" y="1921374"/>
                  <a:pt x="329042" y="1897608"/>
                </a:cubicBezTo>
                <a:cubicBezTo>
                  <a:pt x="86951" y="1886316"/>
                  <a:pt x="53428" y="1699979"/>
                  <a:pt x="34726" y="1498208"/>
                </a:cubicBezTo>
                <a:cubicBezTo>
                  <a:pt x="-9452" y="1099970"/>
                  <a:pt x="26790" y="698817"/>
                  <a:pt x="62702" y="301390"/>
                </a:cubicBezTo>
                <a:cubicBezTo>
                  <a:pt x="68753" y="111151"/>
                  <a:pt x="183835" y="84798"/>
                  <a:pt x="348357" y="74011"/>
                </a:cubicBezTo>
                <a:cubicBezTo>
                  <a:pt x="645698" y="44939"/>
                  <a:pt x="1089889" y="7404"/>
                  <a:pt x="1389160" y="15363"/>
                </a:cubicBezTo>
                <a:cubicBezTo>
                  <a:pt x="1422529" y="16262"/>
                  <a:pt x="1545876" y="-5817"/>
                  <a:pt x="1635416" y="89906"/>
                </a:cubicBezTo>
                <a:cubicBezTo>
                  <a:pt x="1708337" y="167848"/>
                  <a:pt x="1693692" y="282645"/>
                  <a:pt x="1696388" y="380999"/>
                </a:cubicBezTo>
                <a:cubicBezTo>
                  <a:pt x="1696805" y="783117"/>
                  <a:pt x="1718115" y="1186353"/>
                  <a:pt x="1684242" y="1587616"/>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2" name="Google Shape;282;g251a7f125b6_0_383"/>
          <p:cNvSpPr txBox="1">
            <a:spLocks noGrp="1"/>
          </p:cNvSpPr>
          <p:nvPr>
            <p:ph type="title"/>
          </p:nvPr>
        </p:nvSpPr>
        <p:spPr>
          <a:xfrm>
            <a:off x="1177833" y="1339984"/>
            <a:ext cx="3839100" cy="12693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4500"/>
              <a:buNone/>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283" name="Google Shape;283;g251a7f125b6_0_383"/>
          <p:cNvSpPr txBox="1">
            <a:spLocks noGrp="1"/>
          </p:cNvSpPr>
          <p:nvPr>
            <p:ph type="body" idx="1"/>
          </p:nvPr>
        </p:nvSpPr>
        <p:spPr>
          <a:xfrm>
            <a:off x="1178033" y="2771217"/>
            <a:ext cx="3839100" cy="2746800"/>
          </a:xfrm>
          <a:prstGeom prst="rect">
            <a:avLst/>
          </a:prstGeom>
          <a:noFill/>
          <a:ln>
            <a:noFill/>
          </a:ln>
        </p:spPr>
        <p:txBody>
          <a:bodyPr spcFirstLastPara="1" wrap="square" lIns="0" tIns="0" rIns="0" bIns="0" anchor="t" anchorCtr="0">
            <a:noAutofit/>
          </a:bodyPr>
          <a:lstStyle>
            <a:lvl1pPr marL="457200" lvl="0" indent="-400050" algn="l" rtl="0">
              <a:lnSpc>
                <a:spcPct val="100000"/>
              </a:lnSpc>
              <a:spcBef>
                <a:spcPts val="0"/>
              </a:spcBef>
              <a:spcAft>
                <a:spcPts val="0"/>
              </a:spcAft>
              <a:buSzPts val="2700"/>
              <a:buChar char="✗"/>
              <a:defRPr sz="2700"/>
            </a:lvl1pPr>
            <a:lvl2pPr marL="914400" lvl="1" indent="-400050" algn="l" rtl="0">
              <a:lnSpc>
                <a:spcPct val="100000"/>
              </a:lnSpc>
              <a:spcBef>
                <a:spcPts val="1300"/>
              </a:spcBef>
              <a:spcAft>
                <a:spcPts val="0"/>
              </a:spcAft>
              <a:buSzPts val="2700"/>
              <a:buChar char="✗"/>
              <a:defRPr sz="2700"/>
            </a:lvl2pPr>
            <a:lvl3pPr marL="1371600" lvl="2" indent="-400050" algn="l" rtl="0">
              <a:lnSpc>
                <a:spcPct val="100000"/>
              </a:lnSpc>
              <a:spcBef>
                <a:spcPts val="1300"/>
              </a:spcBef>
              <a:spcAft>
                <a:spcPts val="0"/>
              </a:spcAft>
              <a:buSzPts val="2700"/>
              <a:buChar char="■"/>
              <a:defRPr sz="2700"/>
            </a:lvl3pPr>
            <a:lvl4pPr marL="1828800" lvl="3" indent="-400050" algn="l" rtl="0">
              <a:lnSpc>
                <a:spcPct val="100000"/>
              </a:lnSpc>
              <a:spcBef>
                <a:spcPts val="1300"/>
              </a:spcBef>
              <a:spcAft>
                <a:spcPts val="0"/>
              </a:spcAft>
              <a:buSzPts val="2700"/>
              <a:buChar char="●"/>
              <a:defRPr sz="2700"/>
            </a:lvl4pPr>
            <a:lvl5pPr marL="2286000" lvl="4" indent="-400050" algn="l" rtl="0">
              <a:lnSpc>
                <a:spcPct val="100000"/>
              </a:lnSpc>
              <a:spcBef>
                <a:spcPts val="1300"/>
              </a:spcBef>
              <a:spcAft>
                <a:spcPts val="0"/>
              </a:spcAft>
              <a:buSzPts val="2700"/>
              <a:buChar char="○"/>
              <a:defRPr sz="2700"/>
            </a:lvl5pPr>
            <a:lvl6pPr marL="2743200" lvl="5" indent="-400050" algn="l" rtl="0">
              <a:lnSpc>
                <a:spcPct val="100000"/>
              </a:lnSpc>
              <a:spcBef>
                <a:spcPts val="1300"/>
              </a:spcBef>
              <a:spcAft>
                <a:spcPts val="0"/>
              </a:spcAft>
              <a:buSzPts val="2700"/>
              <a:buChar char="■"/>
              <a:defRPr sz="2700"/>
            </a:lvl6pPr>
            <a:lvl7pPr marL="3200400" lvl="6" indent="-400050" algn="l" rtl="0">
              <a:lnSpc>
                <a:spcPct val="100000"/>
              </a:lnSpc>
              <a:spcBef>
                <a:spcPts val="1300"/>
              </a:spcBef>
              <a:spcAft>
                <a:spcPts val="0"/>
              </a:spcAft>
              <a:buSzPts val="2700"/>
              <a:buChar char="●"/>
              <a:defRPr sz="2700"/>
            </a:lvl7pPr>
            <a:lvl8pPr marL="3657600" lvl="7" indent="-400050" algn="l" rtl="0">
              <a:lnSpc>
                <a:spcPct val="100000"/>
              </a:lnSpc>
              <a:spcBef>
                <a:spcPts val="1300"/>
              </a:spcBef>
              <a:spcAft>
                <a:spcPts val="0"/>
              </a:spcAft>
              <a:buSzPts val="2700"/>
              <a:buChar char="○"/>
              <a:defRPr sz="2700"/>
            </a:lvl8pPr>
            <a:lvl9pPr marL="4114800" lvl="8" indent="-400050" algn="l" rtl="0">
              <a:lnSpc>
                <a:spcPct val="100000"/>
              </a:lnSpc>
              <a:spcBef>
                <a:spcPts val="1300"/>
              </a:spcBef>
              <a:spcAft>
                <a:spcPts val="1300"/>
              </a:spcAft>
              <a:buSzPts val="2700"/>
              <a:buChar char="■"/>
              <a:defRPr sz="2700"/>
            </a:lvl9pPr>
          </a:lstStyle>
          <a:p>
            <a:endParaRPr/>
          </a:p>
        </p:txBody>
      </p:sp>
      <p:sp>
        <p:nvSpPr>
          <p:cNvPr id="284" name="Google Shape;284;g251a7f125b6_0_383"/>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285" name="Google Shape;285;g251a7f125b6_0_383"/>
          <p:cNvSpPr/>
          <p:nvPr/>
        </p:nvSpPr>
        <p:spPr>
          <a:xfrm rot="5400000">
            <a:off x="4819675" y="3441989"/>
            <a:ext cx="1835511" cy="89184"/>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g251a7f125b6_0_383"/>
          <p:cNvSpPr/>
          <p:nvPr/>
        </p:nvSpPr>
        <p:spPr>
          <a:xfrm rot="5400000">
            <a:off x="5540800" y="4697126"/>
            <a:ext cx="351841" cy="41622"/>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7" name="Google Shape;287;g251a7f125b6_0_383"/>
          <p:cNvSpPr/>
          <p:nvPr/>
        </p:nvSpPr>
        <p:spPr>
          <a:xfrm rot="10800000">
            <a:off x="723497" y="5986990"/>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8" name="Google Shape;288;g251a7f125b6_0_383"/>
          <p:cNvSpPr/>
          <p:nvPr/>
        </p:nvSpPr>
        <p:spPr>
          <a:xfrm rot="5130685">
            <a:off x="330489" y="549119"/>
            <a:ext cx="994224" cy="1033467"/>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9" name="Google Shape;289;g251a7f125b6_0_383"/>
          <p:cNvSpPr/>
          <p:nvPr/>
        </p:nvSpPr>
        <p:spPr>
          <a:xfrm>
            <a:off x="3993032" y="400739"/>
            <a:ext cx="267789" cy="230321"/>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0" name="Google Shape;290;g251a7f125b6_0_383"/>
          <p:cNvSpPr/>
          <p:nvPr/>
        </p:nvSpPr>
        <p:spPr>
          <a:xfrm>
            <a:off x="1994261" y="6170761"/>
            <a:ext cx="1135195" cy="206820"/>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1" name="Google Shape;291;g251a7f125b6_0_383"/>
          <p:cNvSpPr/>
          <p:nvPr/>
        </p:nvSpPr>
        <p:spPr>
          <a:xfrm rot="10800000">
            <a:off x="727741" y="6240374"/>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92"/>
        <p:cNvGrpSpPr/>
        <p:nvPr/>
      </p:nvGrpSpPr>
      <p:grpSpPr>
        <a:xfrm>
          <a:off x="0" y="0"/>
          <a:ext cx="0" cy="0"/>
          <a:chOff x="0" y="0"/>
          <a:chExt cx="0" cy="0"/>
        </a:xfrm>
      </p:grpSpPr>
      <p:sp>
        <p:nvSpPr>
          <p:cNvPr id="293" name="Google Shape;293;g251a7f125b6_0_397"/>
          <p:cNvSpPr/>
          <p:nvPr/>
        </p:nvSpPr>
        <p:spPr>
          <a:xfrm rot="-883625">
            <a:off x="10662884" y="4753400"/>
            <a:ext cx="1216972" cy="123759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4" name="Google Shape;294;g251a7f125b6_0_397"/>
          <p:cNvSpPr/>
          <p:nvPr/>
        </p:nvSpPr>
        <p:spPr>
          <a:xfrm>
            <a:off x="856700" y="442364"/>
            <a:ext cx="9255049" cy="1237009"/>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5" name="Google Shape;295;g251a7f125b6_0_397"/>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96" name="Google Shape;296;g251a7f125b6_0_397"/>
          <p:cNvSpPr txBox="1">
            <a:spLocks noGrp="1"/>
          </p:cNvSpPr>
          <p:nvPr>
            <p:ph type="title"/>
          </p:nvPr>
        </p:nvSpPr>
        <p:spPr>
          <a:xfrm>
            <a:off x="1177833" y="911467"/>
            <a:ext cx="8568300" cy="528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4500"/>
              <a:buNone/>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297" name="Google Shape;297;g251a7f125b6_0_397"/>
          <p:cNvSpPr txBox="1">
            <a:spLocks noGrp="1"/>
          </p:cNvSpPr>
          <p:nvPr>
            <p:ph type="body" idx="1"/>
          </p:nvPr>
        </p:nvSpPr>
        <p:spPr>
          <a:xfrm>
            <a:off x="1584233" y="2008467"/>
            <a:ext cx="2669100" cy="37188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0"/>
              </a:spcBef>
              <a:spcAft>
                <a:spcPts val="0"/>
              </a:spcAft>
              <a:buSzPts val="2400"/>
              <a:buChar char="✗"/>
              <a:defRPr sz="2400"/>
            </a:lvl1pPr>
            <a:lvl2pPr marL="914400" lvl="1" indent="-381000" algn="l" rtl="0">
              <a:lnSpc>
                <a:spcPct val="100000"/>
              </a:lnSpc>
              <a:spcBef>
                <a:spcPts val="1300"/>
              </a:spcBef>
              <a:spcAft>
                <a:spcPts val="0"/>
              </a:spcAft>
              <a:buSzPts val="2400"/>
              <a:buChar char="✗"/>
              <a:defRPr sz="2400"/>
            </a:lvl2pPr>
            <a:lvl3pPr marL="1371600" lvl="2" indent="-381000" algn="l" rtl="0">
              <a:lnSpc>
                <a:spcPct val="100000"/>
              </a:lnSpc>
              <a:spcBef>
                <a:spcPts val="1300"/>
              </a:spcBef>
              <a:spcAft>
                <a:spcPts val="0"/>
              </a:spcAft>
              <a:buSzPts val="2400"/>
              <a:buChar char="■"/>
              <a:defRPr sz="2400"/>
            </a:lvl3pPr>
            <a:lvl4pPr marL="1828800" lvl="3" indent="-381000" algn="l" rtl="0">
              <a:lnSpc>
                <a:spcPct val="100000"/>
              </a:lnSpc>
              <a:spcBef>
                <a:spcPts val="1300"/>
              </a:spcBef>
              <a:spcAft>
                <a:spcPts val="0"/>
              </a:spcAft>
              <a:buSzPts val="2400"/>
              <a:buChar char="●"/>
              <a:defRPr sz="2400"/>
            </a:lvl4pPr>
            <a:lvl5pPr marL="2286000" lvl="4" indent="-381000" algn="l" rtl="0">
              <a:lnSpc>
                <a:spcPct val="100000"/>
              </a:lnSpc>
              <a:spcBef>
                <a:spcPts val="1300"/>
              </a:spcBef>
              <a:spcAft>
                <a:spcPts val="0"/>
              </a:spcAft>
              <a:buSzPts val="2400"/>
              <a:buChar char="○"/>
              <a:defRPr sz="2400"/>
            </a:lvl5pPr>
            <a:lvl6pPr marL="2743200" lvl="5" indent="-381000" algn="l" rtl="0">
              <a:lnSpc>
                <a:spcPct val="100000"/>
              </a:lnSpc>
              <a:spcBef>
                <a:spcPts val="1300"/>
              </a:spcBef>
              <a:spcAft>
                <a:spcPts val="0"/>
              </a:spcAft>
              <a:buSzPts val="2400"/>
              <a:buChar char="■"/>
              <a:defRPr sz="2400"/>
            </a:lvl6pPr>
            <a:lvl7pPr marL="3200400" lvl="6" indent="-381000" algn="l" rtl="0">
              <a:lnSpc>
                <a:spcPct val="100000"/>
              </a:lnSpc>
              <a:spcBef>
                <a:spcPts val="1300"/>
              </a:spcBef>
              <a:spcAft>
                <a:spcPts val="0"/>
              </a:spcAft>
              <a:buSzPts val="2400"/>
              <a:buChar char="●"/>
              <a:defRPr sz="2400"/>
            </a:lvl7pPr>
            <a:lvl8pPr marL="3657600" lvl="7" indent="-381000" algn="l" rtl="0">
              <a:lnSpc>
                <a:spcPct val="100000"/>
              </a:lnSpc>
              <a:spcBef>
                <a:spcPts val="1300"/>
              </a:spcBef>
              <a:spcAft>
                <a:spcPts val="0"/>
              </a:spcAft>
              <a:buSzPts val="2400"/>
              <a:buChar char="○"/>
              <a:defRPr sz="2400"/>
            </a:lvl8pPr>
            <a:lvl9pPr marL="4114800" lvl="8" indent="-381000" algn="l" rtl="0">
              <a:lnSpc>
                <a:spcPct val="100000"/>
              </a:lnSpc>
              <a:spcBef>
                <a:spcPts val="1300"/>
              </a:spcBef>
              <a:spcAft>
                <a:spcPts val="1300"/>
              </a:spcAft>
              <a:buSzPts val="2400"/>
              <a:buChar char="■"/>
              <a:defRPr sz="2400"/>
            </a:lvl9pPr>
          </a:lstStyle>
          <a:p>
            <a:endParaRPr/>
          </a:p>
        </p:txBody>
      </p:sp>
      <p:sp>
        <p:nvSpPr>
          <p:cNvPr id="298" name="Google Shape;298;g251a7f125b6_0_397"/>
          <p:cNvSpPr txBox="1">
            <a:spLocks noGrp="1"/>
          </p:cNvSpPr>
          <p:nvPr>
            <p:ph type="body" idx="2"/>
          </p:nvPr>
        </p:nvSpPr>
        <p:spPr>
          <a:xfrm>
            <a:off x="4533851" y="2008467"/>
            <a:ext cx="2669100" cy="37188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0"/>
              </a:spcBef>
              <a:spcAft>
                <a:spcPts val="0"/>
              </a:spcAft>
              <a:buSzPts val="2400"/>
              <a:buChar char="✗"/>
              <a:defRPr sz="2400"/>
            </a:lvl1pPr>
            <a:lvl2pPr marL="914400" lvl="1" indent="-381000" algn="l" rtl="0">
              <a:lnSpc>
                <a:spcPct val="100000"/>
              </a:lnSpc>
              <a:spcBef>
                <a:spcPts val="1300"/>
              </a:spcBef>
              <a:spcAft>
                <a:spcPts val="0"/>
              </a:spcAft>
              <a:buSzPts val="2400"/>
              <a:buChar char="✗"/>
              <a:defRPr sz="2400"/>
            </a:lvl2pPr>
            <a:lvl3pPr marL="1371600" lvl="2" indent="-381000" algn="l" rtl="0">
              <a:lnSpc>
                <a:spcPct val="100000"/>
              </a:lnSpc>
              <a:spcBef>
                <a:spcPts val="1300"/>
              </a:spcBef>
              <a:spcAft>
                <a:spcPts val="0"/>
              </a:spcAft>
              <a:buSzPts val="2400"/>
              <a:buChar char="■"/>
              <a:defRPr sz="2400"/>
            </a:lvl3pPr>
            <a:lvl4pPr marL="1828800" lvl="3" indent="-381000" algn="l" rtl="0">
              <a:lnSpc>
                <a:spcPct val="100000"/>
              </a:lnSpc>
              <a:spcBef>
                <a:spcPts val="1300"/>
              </a:spcBef>
              <a:spcAft>
                <a:spcPts val="0"/>
              </a:spcAft>
              <a:buSzPts val="2400"/>
              <a:buChar char="●"/>
              <a:defRPr sz="2400"/>
            </a:lvl4pPr>
            <a:lvl5pPr marL="2286000" lvl="4" indent="-381000" algn="l" rtl="0">
              <a:lnSpc>
                <a:spcPct val="100000"/>
              </a:lnSpc>
              <a:spcBef>
                <a:spcPts val="1300"/>
              </a:spcBef>
              <a:spcAft>
                <a:spcPts val="0"/>
              </a:spcAft>
              <a:buSzPts val="2400"/>
              <a:buChar char="○"/>
              <a:defRPr sz="2400"/>
            </a:lvl5pPr>
            <a:lvl6pPr marL="2743200" lvl="5" indent="-381000" algn="l" rtl="0">
              <a:lnSpc>
                <a:spcPct val="100000"/>
              </a:lnSpc>
              <a:spcBef>
                <a:spcPts val="1300"/>
              </a:spcBef>
              <a:spcAft>
                <a:spcPts val="0"/>
              </a:spcAft>
              <a:buSzPts val="2400"/>
              <a:buChar char="■"/>
              <a:defRPr sz="2400"/>
            </a:lvl6pPr>
            <a:lvl7pPr marL="3200400" lvl="6" indent="-381000" algn="l" rtl="0">
              <a:lnSpc>
                <a:spcPct val="100000"/>
              </a:lnSpc>
              <a:spcBef>
                <a:spcPts val="1300"/>
              </a:spcBef>
              <a:spcAft>
                <a:spcPts val="0"/>
              </a:spcAft>
              <a:buSzPts val="2400"/>
              <a:buChar char="●"/>
              <a:defRPr sz="2400"/>
            </a:lvl7pPr>
            <a:lvl8pPr marL="3657600" lvl="7" indent="-381000" algn="l" rtl="0">
              <a:lnSpc>
                <a:spcPct val="100000"/>
              </a:lnSpc>
              <a:spcBef>
                <a:spcPts val="1300"/>
              </a:spcBef>
              <a:spcAft>
                <a:spcPts val="0"/>
              </a:spcAft>
              <a:buSzPts val="2400"/>
              <a:buChar char="○"/>
              <a:defRPr sz="2400"/>
            </a:lvl8pPr>
            <a:lvl9pPr marL="4114800" lvl="8" indent="-381000" algn="l" rtl="0">
              <a:lnSpc>
                <a:spcPct val="100000"/>
              </a:lnSpc>
              <a:spcBef>
                <a:spcPts val="1300"/>
              </a:spcBef>
              <a:spcAft>
                <a:spcPts val="1300"/>
              </a:spcAft>
              <a:buSzPts val="2400"/>
              <a:buChar char="■"/>
              <a:defRPr sz="2400"/>
            </a:lvl9pPr>
          </a:lstStyle>
          <a:p>
            <a:endParaRPr/>
          </a:p>
        </p:txBody>
      </p:sp>
      <p:sp>
        <p:nvSpPr>
          <p:cNvPr id="299" name="Google Shape;299;g251a7f125b6_0_397"/>
          <p:cNvSpPr txBox="1">
            <a:spLocks noGrp="1"/>
          </p:cNvSpPr>
          <p:nvPr>
            <p:ph type="body" idx="3"/>
          </p:nvPr>
        </p:nvSpPr>
        <p:spPr>
          <a:xfrm>
            <a:off x="7483468" y="2008467"/>
            <a:ext cx="2669100" cy="3718800"/>
          </a:xfrm>
          <a:prstGeom prst="rect">
            <a:avLst/>
          </a:prstGeom>
          <a:noFill/>
          <a:ln>
            <a:noFill/>
          </a:ln>
        </p:spPr>
        <p:txBody>
          <a:bodyPr spcFirstLastPara="1" wrap="square" lIns="0" tIns="0" rIns="0" bIns="0" anchor="t" anchorCtr="0">
            <a:noAutofit/>
          </a:bodyPr>
          <a:lstStyle>
            <a:lvl1pPr marL="457200" lvl="0" indent="-381000" algn="l" rtl="0">
              <a:lnSpc>
                <a:spcPct val="100000"/>
              </a:lnSpc>
              <a:spcBef>
                <a:spcPts val="0"/>
              </a:spcBef>
              <a:spcAft>
                <a:spcPts val="0"/>
              </a:spcAft>
              <a:buSzPts val="2400"/>
              <a:buChar char="✗"/>
              <a:defRPr sz="2400"/>
            </a:lvl1pPr>
            <a:lvl2pPr marL="914400" lvl="1" indent="-381000" algn="l" rtl="0">
              <a:lnSpc>
                <a:spcPct val="100000"/>
              </a:lnSpc>
              <a:spcBef>
                <a:spcPts val="1300"/>
              </a:spcBef>
              <a:spcAft>
                <a:spcPts val="0"/>
              </a:spcAft>
              <a:buSzPts val="2400"/>
              <a:buChar char="✗"/>
              <a:defRPr sz="2400"/>
            </a:lvl2pPr>
            <a:lvl3pPr marL="1371600" lvl="2" indent="-381000" algn="l" rtl="0">
              <a:lnSpc>
                <a:spcPct val="100000"/>
              </a:lnSpc>
              <a:spcBef>
                <a:spcPts val="1300"/>
              </a:spcBef>
              <a:spcAft>
                <a:spcPts val="0"/>
              </a:spcAft>
              <a:buSzPts val="2400"/>
              <a:buChar char="■"/>
              <a:defRPr sz="2400"/>
            </a:lvl3pPr>
            <a:lvl4pPr marL="1828800" lvl="3" indent="-381000" algn="l" rtl="0">
              <a:lnSpc>
                <a:spcPct val="100000"/>
              </a:lnSpc>
              <a:spcBef>
                <a:spcPts val="1300"/>
              </a:spcBef>
              <a:spcAft>
                <a:spcPts val="0"/>
              </a:spcAft>
              <a:buSzPts val="2400"/>
              <a:buChar char="●"/>
              <a:defRPr sz="2400"/>
            </a:lvl4pPr>
            <a:lvl5pPr marL="2286000" lvl="4" indent="-381000" algn="l" rtl="0">
              <a:lnSpc>
                <a:spcPct val="100000"/>
              </a:lnSpc>
              <a:spcBef>
                <a:spcPts val="1300"/>
              </a:spcBef>
              <a:spcAft>
                <a:spcPts val="0"/>
              </a:spcAft>
              <a:buSzPts val="2400"/>
              <a:buChar char="○"/>
              <a:defRPr sz="2400"/>
            </a:lvl5pPr>
            <a:lvl6pPr marL="2743200" lvl="5" indent="-381000" algn="l" rtl="0">
              <a:lnSpc>
                <a:spcPct val="100000"/>
              </a:lnSpc>
              <a:spcBef>
                <a:spcPts val="1300"/>
              </a:spcBef>
              <a:spcAft>
                <a:spcPts val="0"/>
              </a:spcAft>
              <a:buSzPts val="2400"/>
              <a:buChar char="■"/>
              <a:defRPr sz="2400"/>
            </a:lvl6pPr>
            <a:lvl7pPr marL="3200400" lvl="6" indent="-381000" algn="l" rtl="0">
              <a:lnSpc>
                <a:spcPct val="100000"/>
              </a:lnSpc>
              <a:spcBef>
                <a:spcPts val="1300"/>
              </a:spcBef>
              <a:spcAft>
                <a:spcPts val="0"/>
              </a:spcAft>
              <a:buSzPts val="2400"/>
              <a:buChar char="●"/>
              <a:defRPr sz="2400"/>
            </a:lvl7pPr>
            <a:lvl8pPr marL="3657600" lvl="7" indent="-381000" algn="l" rtl="0">
              <a:lnSpc>
                <a:spcPct val="100000"/>
              </a:lnSpc>
              <a:spcBef>
                <a:spcPts val="1300"/>
              </a:spcBef>
              <a:spcAft>
                <a:spcPts val="0"/>
              </a:spcAft>
              <a:buSzPts val="2400"/>
              <a:buChar char="○"/>
              <a:defRPr sz="2400"/>
            </a:lvl8pPr>
            <a:lvl9pPr marL="4114800" lvl="8" indent="-381000" algn="l" rtl="0">
              <a:lnSpc>
                <a:spcPct val="100000"/>
              </a:lnSpc>
              <a:spcBef>
                <a:spcPts val="1300"/>
              </a:spcBef>
              <a:spcAft>
                <a:spcPts val="1300"/>
              </a:spcAft>
              <a:buSzPts val="2400"/>
              <a:buChar char="■"/>
              <a:defRPr sz="2400"/>
            </a:lvl9pPr>
          </a:lstStyle>
          <a:p>
            <a:endParaRPr/>
          </a:p>
        </p:txBody>
      </p:sp>
      <p:sp>
        <p:nvSpPr>
          <p:cNvPr id="300" name="Google Shape;300;g251a7f125b6_0_397"/>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301" name="Google Shape;301;g251a7f125b6_0_397"/>
          <p:cNvSpPr/>
          <p:nvPr/>
        </p:nvSpPr>
        <p:spPr>
          <a:xfrm rot="10337665">
            <a:off x="11663779" y="1555032"/>
            <a:ext cx="151219" cy="1273010"/>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2" name="Google Shape;302;g251a7f125b6_0_397"/>
          <p:cNvSpPr/>
          <p:nvPr/>
        </p:nvSpPr>
        <p:spPr>
          <a:xfrm rot="10337665">
            <a:off x="11831048" y="2153650"/>
            <a:ext cx="107330" cy="532447"/>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3" name="Google Shape;303;g251a7f125b6_0_397"/>
          <p:cNvSpPr/>
          <p:nvPr/>
        </p:nvSpPr>
        <p:spPr>
          <a:xfrm>
            <a:off x="4203021" y="508141"/>
            <a:ext cx="1183846" cy="81962"/>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4" name="Google Shape;304;g251a7f125b6_0_397"/>
          <p:cNvSpPr/>
          <p:nvPr/>
        </p:nvSpPr>
        <p:spPr>
          <a:xfrm>
            <a:off x="5459028" y="549211"/>
            <a:ext cx="115819" cy="41560"/>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5" name="Google Shape;305;g251a7f125b6_0_397"/>
          <p:cNvSpPr/>
          <p:nvPr/>
        </p:nvSpPr>
        <p:spPr>
          <a:xfrm>
            <a:off x="5685536" y="548764"/>
            <a:ext cx="399518" cy="54225"/>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6" name="Google Shape;306;g251a7f125b6_0_397"/>
          <p:cNvSpPr/>
          <p:nvPr/>
        </p:nvSpPr>
        <p:spPr>
          <a:xfrm rot="5534386">
            <a:off x="29964" y="4545656"/>
            <a:ext cx="908490" cy="285909"/>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7" name="Google Shape;307;g251a7f125b6_0_397"/>
          <p:cNvSpPr/>
          <p:nvPr/>
        </p:nvSpPr>
        <p:spPr>
          <a:xfrm>
            <a:off x="8122707" y="6354739"/>
            <a:ext cx="1173811" cy="63017"/>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08" name="Google Shape;308;g251a7f125b6_0_397"/>
          <p:cNvSpPr/>
          <p:nvPr/>
        </p:nvSpPr>
        <p:spPr>
          <a:xfrm>
            <a:off x="8623179" y="6496483"/>
            <a:ext cx="380407" cy="46842"/>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9"/>
        <p:cNvGrpSpPr/>
        <p:nvPr/>
      </p:nvGrpSpPr>
      <p:grpSpPr>
        <a:xfrm>
          <a:off x="0" y="0"/>
          <a:ext cx="0" cy="0"/>
          <a:chOff x="0" y="0"/>
          <a:chExt cx="0" cy="0"/>
        </a:xfrm>
      </p:grpSpPr>
      <p:sp>
        <p:nvSpPr>
          <p:cNvPr id="310" name="Google Shape;310;g251a7f125b6_0_414"/>
          <p:cNvSpPr txBox="1">
            <a:spLocks noGrp="1"/>
          </p:cNvSpPr>
          <p:nvPr>
            <p:ph type="title"/>
          </p:nvPr>
        </p:nvSpPr>
        <p:spPr>
          <a:xfrm>
            <a:off x="1371600" y="795528"/>
            <a:ext cx="10241700" cy="1234500"/>
          </a:xfrm>
          <a:prstGeom prst="rect">
            <a:avLst/>
          </a:prstGeom>
          <a:noFill/>
          <a:ln>
            <a:noFill/>
          </a:ln>
        </p:spPr>
        <p:txBody>
          <a:bodyPr spcFirstLastPara="1" wrap="square" lIns="0" tIns="0" rIns="0" bIns="0" anchor="b" anchorCtr="0">
            <a:normAutofit/>
          </a:bodyPr>
          <a:lstStyle>
            <a:lvl1pPr lvl="0" algn="l" rtl="0">
              <a:lnSpc>
                <a:spcPct val="100000"/>
              </a:lnSpc>
              <a:spcBef>
                <a:spcPts val="0"/>
              </a:spcBef>
              <a:spcAft>
                <a:spcPts val="0"/>
              </a:spcAft>
              <a:buClr>
                <a:schemeClr val="dk1"/>
              </a:buClr>
              <a:buSzPts val="1900"/>
              <a:buNone/>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311" name="Google Shape;311;g251a7f125b6_0_414"/>
          <p:cNvSpPr txBox="1">
            <a:spLocks noGrp="1"/>
          </p:cNvSpPr>
          <p:nvPr>
            <p:ph type="body" idx="1"/>
          </p:nvPr>
        </p:nvSpPr>
        <p:spPr>
          <a:xfrm>
            <a:off x="1371600" y="2112264"/>
            <a:ext cx="10241700" cy="3959700"/>
          </a:xfrm>
          <a:prstGeom prst="rect">
            <a:avLst/>
          </a:prstGeom>
          <a:noFill/>
          <a:ln>
            <a:noFill/>
          </a:ln>
        </p:spPr>
        <p:txBody>
          <a:bodyPr spcFirstLastPara="1" wrap="square" lIns="0" tIns="0" rIns="0" bIns="0" anchor="t" anchorCtr="0">
            <a:normAutofit/>
          </a:bodyPr>
          <a:lstStyle>
            <a:lvl1pPr marL="457200" lvl="0" indent="-349250" algn="l" rtl="0">
              <a:lnSpc>
                <a:spcPct val="120000"/>
              </a:lnSpc>
              <a:spcBef>
                <a:spcPts val="1100"/>
              </a:spcBef>
              <a:spcAft>
                <a:spcPts val="0"/>
              </a:spcAft>
              <a:buClr>
                <a:schemeClr val="dk1"/>
              </a:buClr>
              <a:buSzPts val="1900"/>
              <a:buChar char="✗"/>
              <a:defRPr/>
            </a:lvl1pPr>
            <a:lvl2pPr marL="914400" lvl="1" indent="-349250" algn="l" rtl="0">
              <a:lnSpc>
                <a:spcPct val="120000"/>
              </a:lnSpc>
              <a:spcBef>
                <a:spcPts val="500"/>
              </a:spcBef>
              <a:spcAft>
                <a:spcPts val="0"/>
              </a:spcAft>
              <a:buClr>
                <a:schemeClr val="dk1"/>
              </a:buClr>
              <a:buSzPts val="1900"/>
              <a:buChar char="✗"/>
              <a:defRPr/>
            </a:lvl2pPr>
            <a:lvl3pPr marL="1371600" lvl="2" indent="-349250" algn="l" rtl="0">
              <a:lnSpc>
                <a:spcPct val="120000"/>
              </a:lnSpc>
              <a:spcBef>
                <a:spcPts val="500"/>
              </a:spcBef>
              <a:spcAft>
                <a:spcPts val="0"/>
              </a:spcAft>
              <a:buClr>
                <a:schemeClr val="dk1"/>
              </a:buClr>
              <a:buSzPts val="1900"/>
              <a:buChar char="■"/>
              <a:defRPr/>
            </a:lvl3pPr>
            <a:lvl4pPr marL="1828800" lvl="3" indent="-349250" algn="l" rtl="0">
              <a:lnSpc>
                <a:spcPct val="120000"/>
              </a:lnSpc>
              <a:spcBef>
                <a:spcPts val="500"/>
              </a:spcBef>
              <a:spcAft>
                <a:spcPts val="0"/>
              </a:spcAft>
              <a:buClr>
                <a:schemeClr val="dk1"/>
              </a:buClr>
              <a:buSzPts val="1900"/>
              <a:buChar char="●"/>
              <a:defRPr/>
            </a:lvl4pPr>
            <a:lvl5pPr marL="2286000" lvl="4" indent="-349250" algn="l" rtl="0">
              <a:lnSpc>
                <a:spcPct val="12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1300"/>
              </a:spcAft>
              <a:buClr>
                <a:schemeClr val="dk1"/>
              </a:buClr>
              <a:buSzPts val="1900"/>
              <a:buChar char="■"/>
              <a:defRPr/>
            </a:lvl9pPr>
          </a:lstStyle>
          <a:p>
            <a:endParaRPr/>
          </a:p>
        </p:txBody>
      </p:sp>
      <p:sp>
        <p:nvSpPr>
          <p:cNvPr id="312" name="Google Shape;312;g251a7f125b6_0_414"/>
          <p:cNvSpPr txBox="1">
            <a:spLocks noGrp="1"/>
          </p:cNvSpPr>
          <p:nvPr>
            <p:ph type="dt" idx="10"/>
          </p:nvPr>
        </p:nvSpPr>
        <p:spPr>
          <a:xfrm>
            <a:off x="7909560" y="6409944"/>
            <a:ext cx="3703200" cy="4485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313" name="Google Shape;313;g251a7f125b6_0_414"/>
          <p:cNvSpPr txBox="1">
            <a:spLocks noGrp="1"/>
          </p:cNvSpPr>
          <p:nvPr>
            <p:ph type="ftr" idx="11"/>
          </p:nvPr>
        </p:nvSpPr>
        <p:spPr>
          <a:xfrm rot="5400000">
            <a:off x="-1828800" y="1911096"/>
            <a:ext cx="4114800" cy="4572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314" name="Google Shape;314;g251a7f125b6_0_414"/>
          <p:cNvSpPr txBox="1">
            <a:spLocks noGrp="1"/>
          </p:cNvSpPr>
          <p:nvPr>
            <p:ph type="sldNum" idx="12"/>
          </p:nvPr>
        </p:nvSpPr>
        <p:spPr>
          <a:xfrm>
            <a:off x="11667744" y="6409944"/>
            <a:ext cx="438900" cy="448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5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 name="Google Shape;30;p5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600"/>
              </a:spcBef>
              <a:spcAft>
                <a:spcPts val="0"/>
              </a:spcAft>
              <a:buClr>
                <a:schemeClr val="dk1"/>
              </a:buClr>
              <a:buSzPts val="2000"/>
              <a:buNone/>
              <a:defRPr sz="2000" b="1"/>
            </a:lvl2pPr>
            <a:lvl3pPr marL="1371600" lvl="2" indent="-228600" algn="l">
              <a:lnSpc>
                <a:spcPct val="90000"/>
              </a:lnSpc>
              <a:spcBef>
                <a:spcPts val="1600"/>
              </a:spcBef>
              <a:spcAft>
                <a:spcPts val="0"/>
              </a:spcAft>
              <a:buClr>
                <a:schemeClr val="dk1"/>
              </a:buClr>
              <a:buSzPts val="1800"/>
              <a:buNone/>
              <a:defRPr sz="1800" b="1"/>
            </a:lvl3pPr>
            <a:lvl4pPr marL="1828800" lvl="3" indent="-228600" algn="l">
              <a:lnSpc>
                <a:spcPct val="90000"/>
              </a:lnSpc>
              <a:spcBef>
                <a:spcPts val="1600"/>
              </a:spcBef>
              <a:spcAft>
                <a:spcPts val="0"/>
              </a:spcAft>
              <a:buClr>
                <a:schemeClr val="dk1"/>
              </a:buClr>
              <a:buSzPts val="1600"/>
              <a:buNone/>
              <a:defRPr sz="1600" b="1"/>
            </a:lvl4pPr>
            <a:lvl5pPr marL="2286000" lvl="4" indent="-228600" algn="l">
              <a:lnSpc>
                <a:spcPct val="90000"/>
              </a:lnSpc>
              <a:spcBef>
                <a:spcPts val="1600"/>
              </a:spcBef>
              <a:spcAft>
                <a:spcPts val="0"/>
              </a:spcAft>
              <a:buClr>
                <a:schemeClr val="dk1"/>
              </a:buClr>
              <a:buSzPts val="1600"/>
              <a:buNone/>
              <a:defRPr sz="1600" b="1"/>
            </a:lvl5pPr>
            <a:lvl6pPr marL="2743200" lvl="5" indent="-228600" algn="l">
              <a:lnSpc>
                <a:spcPct val="90000"/>
              </a:lnSpc>
              <a:spcBef>
                <a:spcPts val="1600"/>
              </a:spcBef>
              <a:spcAft>
                <a:spcPts val="0"/>
              </a:spcAft>
              <a:buClr>
                <a:schemeClr val="dk1"/>
              </a:buClr>
              <a:buSzPts val="1600"/>
              <a:buNone/>
              <a:defRPr sz="1600" b="1"/>
            </a:lvl6pPr>
            <a:lvl7pPr marL="3200400" lvl="6" indent="-228600" algn="l">
              <a:lnSpc>
                <a:spcPct val="90000"/>
              </a:lnSpc>
              <a:spcBef>
                <a:spcPts val="1600"/>
              </a:spcBef>
              <a:spcAft>
                <a:spcPts val="0"/>
              </a:spcAft>
              <a:buClr>
                <a:schemeClr val="dk1"/>
              </a:buClr>
              <a:buSzPts val="1600"/>
              <a:buNone/>
              <a:defRPr sz="1600" b="1"/>
            </a:lvl7pPr>
            <a:lvl8pPr marL="3657600" lvl="7" indent="-228600" algn="l">
              <a:lnSpc>
                <a:spcPct val="90000"/>
              </a:lnSpc>
              <a:spcBef>
                <a:spcPts val="1600"/>
              </a:spcBef>
              <a:spcAft>
                <a:spcPts val="0"/>
              </a:spcAft>
              <a:buClr>
                <a:schemeClr val="dk1"/>
              </a:buClr>
              <a:buSzPts val="1600"/>
              <a:buNone/>
              <a:defRPr sz="1600" b="1"/>
            </a:lvl8pPr>
            <a:lvl9pPr marL="4114800" lvl="8" indent="-228600" algn="l">
              <a:lnSpc>
                <a:spcPct val="90000"/>
              </a:lnSpc>
              <a:spcBef>
                <a:spcPts val="1600"/>
              </a:spcBef>
              <a:spcAft>
                <a:spcPts val="1600"/>
              </a:spcAft>
              <a:buClr>
                <a:schemeClr val="dk1"/>
              </a:buClr>
              <a:buSzPts val="1600"/>
              <a:buNone/>
              <a:defRPr sz="1600" b="1"/>
            </a:lvl9pPr>
          </a:lstStyle>
          <a:p>
            <a:endParaRPr/>
          </a:p>
        </p:txBody>
      </p:sp>
      <p:sp>
        <p:nvSpPr>
          <p:cNvPr id="31" name="Google Shape;31;p5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32" name="Google Shape;32;p5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1600"/>
              </a:spcBef>
              <a:spcAft>
                <a:spcPts val="0"/>
              </a:spcAft>
              <a:buClr>
                <a:schemeClr val="dk1"/>
              </a:buClr>
              <a:buSzPts val="2000"/>
              <a:buNone/>
              <a:defRPr sz="2000" b="1"/>
            </a:lvl2pPr>
            <a:lvl3pPr marL="1371600" lvl="2" indent="-228600" algn="l">
              <a:lnSpc>
                <a:spcPct val="90000"/>
              </a:lnSpc>
              <a:spcBef>
                <a:spcPts val="1600"/>
              </a:spcBef>
              <a:spcAft>
                <a:spcPts val="0"/>
              </a:spcAft>
              <a:buClr>
                <a:schemeClr val="dk1"/>
              </a:buClr>
              <a:buSzPts val="1800"/>
              <a:buNone/>
              <a:defRPr sz="1800" b="1"/>
            </a:lvl3pPr>
            <a:lvl4pPr marL="1828800" lvl="3" indent="-228600" algn="l">
              <a:lnSpc>
                <a:spcPct val="90000"/>
              </a:lnSpc>
              <a:spcBef>
                <a:spcPts val="1600"/>
              </a:spcBef>
              <a:spcAft>
                <a:spcPts val="0"/>
              </a:spcAft>
              <a:buClr>
                <a:schemeClr val="dk1"/>
              </a:buClr>
              <a:buSzPts val="1600"/>
              <a:buNone/>
              <a:defRPr sz="1600" b="1"/>
            </a:lvl4pPr>
            <a:lvl5pPr marL="2286000" lvl="4" indent="-228600" algn="l">
              <a:lnSpc>
                <a:spcPct val="90000"/>
              </a:lnSpc>
              <a:spcBef>
                <a:spcPts val="1600"/>
              </a:spcBef>
              <a:spcAft>
                <a:spcPts val="0"/>
              </a:spcAft>
              <a:buClr>
                <a:schemeClr val="dk1"/>
              </a:buClr>
              <a:buSzPts val="1600"/>
              <a:buNone/>
              <a:defRPr sz="1600" b="1"/>
            </a:lvl5pPr>
            <a:lvl6pPr marL="2743200" lvl="5" indent="-228600" algn="l">
              <a:lnSpc>
                <a:spcPct val="90000"/>
              </a:lnSpc>
              <a:spcBef>
                <a:spcPts val="1600"/>
              </a:spcBef>
              <a:spcAft>
                <a:spcPts val="0"/>
              </a:spcAft>
              <a:buClr>
                <a:schemeClr val="dk1"/>
              </a:buClr>
              <a:buSzPts val="1600"/>
              <a:buNone/>
              <a:defRPr sz="1600" b="1"/>
            </a:lvl6pPr>
            <a:lvl7pPr marL="3200400" lvl="6" indent="-228600" algn="l">
              <a:lnSpc>
                <a:spcPct val="90000"/>
              </a:lnSpc>
              <a:spcBef>
                <a:spcPts val="1600"/>
              </a:spcBef>
              <a:spcAft>
                <a:spcPts val="0"/>
              </a:spcAft>
              <a:buClr>
                <a:schemeClr val="dk1"/>
              </a:buClr>
              <a:buSzPts val="1600"/>
              <a:buNone/>
              <a:defRPr sz="1600" b="1"/>
            </a:lvl7pPr>
            <a:lvl8pPr marL="3657600" lvl="7" indent="-228600" algn="l">
              <a:lnSpc>
                <a:spcPct val="90000"/>
              </a:lnSpc>
              <a:spcBef>
                <a:spcPts val="1600"/>
              </a:spcBef>
              <a:spcAft>
                <a:spcPts val="0"/>
              </a:spcAft>
              <a:buClr>
                <a:schemeClr val="dk1"/>
              </a:buClr>
              <a:buSzPts val="1600"/>
              <a:buNone/>
              <a:defRPr sz="1600" b="1"/>
            </a:lvl8pPr>
            <a:lvl9pPr marL="4114800" lvl="8" indent="-228600" algn="l">
              <a:lnSpc>
                <a:spcPct val="90000"/>
              </a:lnSpc>
              <a:spcBef>
                <a:spcPts val="1600"/>
              </a:spcBef>
              <a:spcAft>
                <a:spcPts val="1600"/>
              </a:spcAft>
              <a:buClr>
                <a:schemeClr val="dk1"/>
              </a:buClr>
              <a:buSzPts val="1600"/>
              <a:buNone/>
              <a:defRPr sz="1600" b="1"/>
            </a:lvl9pPr>
          </a:lstStyle>
          <a:p>
            <a:endParaRPr/>
          </a:p>
        </p:txBody>
      </p:sp>
      <p:sp>
        <p:nvSpPr>
          <p:cNvPr id="33" name="Google Shape;33;p5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34" name="Google Shape;34;p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315"/>
        <p:cNvGrpSpPr/>
        <p:nvPr/>
      </p:nvGrpSpPr>
      <p:grpSpPr>
        <a:xfrm>
          <a:off x="0" y="0"/>
          <a:ext cx="0" cy="0"/>
          <a:chOff x="0" y="0"/>
          <a:chExt cx="0" cy="0"/>
        </a:xfrm>
      </p:grpSpPr>
      <p:sp>
        <p:nvSpPr>
          <p:cNvPr id="316" name="Google Shape;316;g251a7f125b6_0_420"/>
          <p:cNvSpPr txBox="1">
            <a:spLocks noGrp="1"/>
          </p:cNvSpPr>
          <p:nvPr>
            <p:ph type="ctrTitle"/>
          </p:nvPr>
        </p:nvSpPr>
        <p:spPr>
          <a:xfrm>
            <a:off x="415611" y="992767"/>
            <a:ext cx="11360700" cy="27369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6900"/>
              <a:buNone/>
              <a:defRPr sz="6900"/>
            </a:lvl1pPr>
            <a:lvl2pPr lvl="1" algn="ctr" rtl="0">
              <a:lnSpc>
                <a:spcPct val="90000"/>
              </a:lnSpc>
              <a:spcBef>
                <a:spcPts val="0"/>
              </a:spcBef>
              <a:spcAft>
                <a:spcPts val="0"/>
              </a:spcAft>
              <a:buSzPts val="6900"/>
              <a:buNone/>
              <a:defRPr sz="6900"/>
            </a:lvl2pPr>
            <a:lvl3pPr lvl="2" algn="ctr" rtl="0">
              <a:lnSpc>
                <a:spcPct val="90000"/>
              </a:lnSpc>
              <a:spcBef>
                <a:spcPts val="0"/>
              </a:spcBef>
              <a:spcAft>
                <a:spcPts val="0"/>
              </a:spcAft>
              <a:buSzPts val="6900"/>
              <a:buNone/>
              <a:defRPr sz="6900"/>
            </a:lvl3pPr>
            <a:lvl4pPr lvl="3" algn="ctr" rtl="0">
              <a:lnSpc>
                <a:spcPct val="90000"/>
              </a:lnSpc>
              <a:spcBef>
                <a:spcPts val="0"/>
              </a:spcBef>
              <a:spcAft>
                <a:spcPts val="0"/>
              </a:spcAft>
              <a:buSzPts val="6900"/>
              <a:buNone/>
              <a:defRPr sz="6900"/>
            </a:lvl4pPr>
            <a:lvl5pPr lvl="4" algn="ctr" rtl="0">
              <a:lnSpc>
                <a:spcPct val="90000"/>
              </a:lnSpc>
              <a:spcBef>
                <a:spcPts val="0"/>
              </a:spcBef>
              <a:spcAft>
                <a:spcPts val="0"/>
              </a:spcAft>
              <a:buSzPts val="6900"/>
              <a:buNone/>
              <a:defRPr sz="6900"/>
            </a:lvl5pPr>
            <a:lvl6pPr lvl="5" algn="ctr" rtl="0">
              <a:lnSpc>
                <a:spcPct val="90000"/>
              </a:lnSpc>
              <a:spcBef>
                <a:spcPts val="0"/>
              </a:spcBef>
              <a:spcAft>
                <a:spcPts val="0"/>
              </a:spcAft>
              <a:buSzPts val="6900"/>
              <a:buNone/>
              <a:defRPr sz="6900"/>
            </a:lvl6pPr>
            <a:lvl7pPr lvl="6" algn="ctr" rtl="0">
              <a:lnSpc>
                <a:spcPct val="90000"/>
              </a:lnSpc>
              <a:spcBef>
                <a:spcPts val="0"/>
              </a:spcBef>
              <a:spcAft>
                <a:spcPts val="0"/>
              </a:spcAft>
              <a:buSzPts val="6900"/>
              <a:buNone/>
              <a:defRPr sz="6900"/>
            </a:lvl7pPr>
            <a:lvl8pPr lvl="7" algn="ctr" rtl="0">
              <a:lnSpc>
                <a:spcPct val="90000"/>
              </a:lnSpc>
              <a:spcBef>
                <a:spcPts val="0"/>
              </a:spcBef>
              <a:spcAft>
                <a:spcPts val="0"/>
              </a:spcAft>
              <a:buSzPts val="6900"/>
              <a:buNone/>
              <a:defRPr sz="6900"/>
            </a:lvl8pPr>
            <a:lvl9pPr lvl="8" algn="ctr" rtl="0">
              <a:lnSpc>
                <a:spcPct val="90000"/>
              </a:lnSpc>
              <a:spcBef>
                <a:spcPts val="0"/>
              </a:spcBef>
              <a:spcAft>
                <a:spcPts val="0"/>
              </a:spcAft>
              <a:buSzPts val="6900"/>
              <a:buNone/>
              <a:defRPr sz="6900"/>
            </a:lvl9pPr>
          </a:lstStyle>
          <a:p>
            <a:endParaRPr/>
          </a:p>
        </p:txBody>
      </p:sp>
      <p:sp>
        <p:nvSpPr>
          <p:cNvPr id="317" name="Google Shape;317;g251a7f125b6_0_420"/>
          <p:cNvSpPr txBox="1">
            <a:spLocks noGrp="1"/>
          </p:cNvSpPr>
          <p:nvPr>
            <p:ph type="subTitle" idx="1"/>
          </p:nvPr>
        </p:nvSpPr>
        <p:spPr>
          <a:xfrm>
            <a:off x="415600" y="3778833"/>
            <a:ext cx="11360700" cy="10569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18" name="Google Shape;318;g251a7f125b6_0_420"/>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319"/>
        <p:cNvGrpSpPr/>
        <p:nvPr/>
      </p:nvGrpSpPr>
      <p:grpSpPr>
        <a:xfrm>
          <a:off x="0" y="0"/>
          <a:ext cx="0" cy="0"/>
          <a:chOff x="0" y="0"/>
          <a:chExt cx="0" cy="0"/>
        </a:xfrm>
      </p:grpSpPr>
      <p:sp>
        <p:nvSpPr>
          <p:cNvPr id="320" name="Google Shape;320;g251a7f125b6_0_424"/>
          <p:cNvSpPr/>
          <p:nvPr/>
        </p:nvSpPr>
        <p:spPr>
          <a:xfrm rot="-899037">
            <a:off x="986389" y="578163"/>
            <a:ext cx="1948728" cy="2140802"/>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1" name="Google Shape;321;g251a7f125b6_0_424"/>
          <p:cNvSpPr txBox="1">
            <a:spLocks noGrp="1"/>
          </p:cNvSpPr>
          <p:nvPr>
            <p:ph type="ctrTitle"/>
          </p:nvPr>
        </p:nvSpPr>
        <p:spPr>
          <a:xfrm>
            <a:off x="2364667" y="2640033"/>
            <a:ext cx="7462800" cy="894900"/>
          </a:xfrm>
          <a:prstGeom prst="rect">
            <a:avLst/>
          </a:prstGeom>
          <a:noFill/>
          <a:ln>
            <a:noFill/>
          </a:ln>
        </p:spPr>
        <p:txBody>
          <a:bodyPr spcFirstLastPara="1" wrap="square" lIns="0" tIns="0" rIns="0" bIns="0" anchor="b" anchorCtr="0">
            <a:noAutofit/>
          </a:bodyPr>
          <a:lstStyle>
            <a:lvl1pPr lvl="0" algn="ctr" rtl="0">
              <a:lnSpc>
                <a:spcPct val="90000"/>
              </a:lnSpc>
              <a:spcBef>
                <a:spcPts val="0"/>
              </a:spcBef>
              <a:spcAft>
                <a:spcPts val="0"/>
              </a:spcAft>
              <a:buSzPts val="6900"/>
              <a:buNone/>
              <a:defRPr sz="6900"/>
            </a:lvl1pPr>
            <a:lvl2pPr lvl="1" algn="ctr" rtl="0">
              <a:lnSpc>
                <a:spcPct val="90000"/>
              </a:lnSpc>
              <a:spcBef>
                <a:spcPts val="0"/>
              </a:spcBef>
              <a:spcAft>
                <a:spcPts val="0"/>
              </a:spcAft>
              <a:buSzPts val="6900"/>
              <a:buNone/>
              <a:defRPr sz="6900"/>
            </a:lvl2pPr>
            <a:lvl3pPr lvl="2" algn="ctr" rtl="0">
              <a:lnSpc>
                <a:spcPct val="90000"/>
              </a:lnSpc>
              <a:spcBef>
                <a:spcPts val="0"/>
              </a:spcBef>
              <a:spcAft>
                <a:spcPts val="0"/>
              </a:spcAft>
              <a:buSzPts val="6900"/>
              <a:buNone/>
              <a:defRPr sz="6900"/>
            </a:lvl3pPr>
            <a:lvl4pPr lvl="3" algn="ctr" rtl="0">
              <a:lnSpc>
                <a:spcPct val="90000"/>
              </a:lnSpc>
              <a:spcBef>
                <a:spcPts val="0"/>
              </a:spcBef>
              <a:spcAft>
                <a:spcPts val="0"/>
              </a:spcAft>
              <a:buSzPts val="6900"/>
              <a:buNone/>
              <a:defRPr sz="6900"/>
            </a:lvl4pPr>
            <a:lvl5pPr lvl="4" algn="ctr" rtl="0">
              <a:lnSpc>
                <a:spcPct val="90000"/>
              </a:lnSpc>
              <a:spcBef>
                <a:spcPts val="0"/>
              </a:spcBef>
              <a:spcAft>
                <a:spcPts val="0"/>
              </a:spcAft>
              <a:buSzPts val="6900"/>
              <a:buNone/>
              <a:defRPr sz="6900"/>
            </a:lvl5pPr>
            <a:lvl6pPr lvl="5" algn="ctr" rtl="0">
              <a:lnSpc>
                <a:spcPct val="90000"/>
              </a:lnSpc>
              <a:spcBef>
                <a:spcPts val="0"/>
              </a:spcBef>
              <a:spcAft>
                <a:spcPts val="0"/>
              </a:spcAft>
              <a:buSzPts val="6900"/>
              <a:buNone/>
              <a:defRPr sz="6900"/>
            </a:lvl6pPr>
            <a:lvl7pPr lvl="6" algn="ctr" rtl="0">
              <a:lnSpc>
                <a:spcPct val="90000"/>
              </a:lnSpc>
              <a:spcBef>
                <a:spcPts val="0"/>
              </a:spcBef>
              <a:spcAft>
                <a:spcPts val="0"/>
              </a:spcAft>
              <a:buSzPts val="6900"/>
              <a:buNone/>
              <a:defRPr sz="6900"/>
            </a:lvl7pPr>
            <a:lvl8pPr lvl="7" algn="ctr" rtl="0">
              <a:lnSpc>
                <a:spcPct val="90000"/>
              </a:lnSpc>
              <a:spcBef>
                <a:spcPts val="0"/>
              </a:spcBef>
              <a:spcAft>
                <a:spcPts val="0"/>
              </a:spcAft>
              <a:buSzPts val="6900"/>
              <a:buNone/>
              <a:defRPr sz="6900"/>
            </a:lvl8pPr>
            <a:lvl9pPr lvl="8" algn="ctr" rtl="0">
              <a:lnSpc>
                <a:spcPct val="90000"/>
              </a:lnSpc>
              <a:spcBef>
                <a:spcPts val="0"/>
              </a:spcBef>
              <a:spcAft>
                <a:spcPts val="0"/>
              </a:spcAft>
              <a:buSzPts val="6900"/>
              <a:buNone/>
              <a:defRPr sz="6900"/>
            </a:lvl9pPr>
          </a:lstStyle>
          <a:p>
            <a:endParaRPr/>
          </a:p>
        </p:txBody>
      </p:sp>
      <p:sp>
        <p:nvSpPr>
          <p:cNvPr id="322" name="Google Shape;322;g251a7f125b6_0_424"/>
          <p:cNvSpPr txBox="1">
            <a:spLocks noGrp="1"/>
          </p:cNvSpPr>
          <p:nvPr>
            <p:ph type="subTitle" idx="1"/>
          </p:nvPr>
        </p:nvSpPr>
        <p:spPr>
          <a:xfrm>
            <a:off x="2364667" y="3552568"/>
            <a:ext cx="7462800" cy="5151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accent2"/>
              </a:buClr>
              <a:buSzPts val="2900"/>
              <a:buNone/>
              <a:defRPr>
                <a:solidFill>
                  <a:schemeClr val="accent2"/>
                </a:solidFill>
              </a:defRPr>
            </a:lvl1pPr>
            <a:lvl2pPr lvl="1" algn="ctr" rtl="0">
              <a:lnSpc>
                <a:spcPct val="100000"/>
              </a:lnSpc>
              <a:spcBef>
                <a:spcPts val="1300"/>
              </a:spcBef>
              <a:spcAft>
                <a:spcPts val="0"/>
              </a:spcAft>
              <a:buClr>
                <a:schemeClr val="accent2"/>
              </a:buClr>
              <a:buSzPts val="4000"/>
              <a:buNone/>
              <a:defRPr sz="4000">
                <a:solidFill>
                  <a:schemeClr val="accent2"/>
                </a:solidFill>
              </a:defRPr>
            </a:lvl2pPr>
            <a:lvl3pPr lvl="2" algn="ctr" rtl="0">
              <a:lnSpc>
                <a:spcPct val="100000"/>
              </a:lnSpc>
              <a:spcBef>
                <a:spcPts val="1300"/>
              </a:spcBef>
              <a:spcAft>
                <a:spcPts val="0"/>
              </a:spcAft>
              <a:buClr>
                <a:schemeClr val="accent2"/>
              </a:buClr>
              <a:buSzPts val="4000"/>
              <a:buNone/>
              <a:defRPr sz="4000">
                <a:solidFill>
                  <a:schemeClr val="accent2"/>
                </a:solidFill>
              </a:defRPr>
            </a:lvl3pPr>
            <a:lvl4pPr lvl="3" algn="ctr" rtl="0">
              <a:lnSpc>
                <a:spcPct val="100000"/>
              </a:lnSpc>
              <a:spcBef>
                <a:spcPts val="1300"/>
              </a:spcBef>
              <a:spcAft>
                <a:spcPts val="0"/>
              </a:spcAft>
              <a:buClr>
                <a:schemeClr val="accent2"/>
              </a:buClr>
              <a:buSzPts val="4000"/>
              <a:buNone/>
              <a:defRPr sz="4000">
                <a:solidFill>
                  <a:schemeClr val="accent2"/>
                </a:solidFill>
              </a:defRPr>
            </a:lvl4pPr>
            <a:lvl5pPr lvl="4" algn="ctr" rtl="0">
              <a:lnSpc>
                <a:spcPct val="100000"/>
              </a:lnSpc>
              <a:spcBef>
                <a:spcPts val="1300"/>
              </a:spcBef>
              <a:spcAft>
                <a:spcPts val="0"/>
              </a:spcAft>
              <a:buClr>
                <a:schemeClr val="accent2"/>
              </a:buClr>
              <a:buSzPts val="4000"/>
              <a:buNone/>
              <a:defRPr sz="4000">
                <a:solidFill>
                  <a:schemeClr val="accent2"/>
                </a:solidFill>
              </a:defRPr>
            </a:lvl5pPr>
            <a:lvl6pPr lvl="5" algn="ctr" rtl="0">
              <a:lnSpc>
                <a:spcPct val="100000"/>
              </a:lnSpc>
              <a:spcBef>
                <a:spcPts val="1300"/>
              </a:spcBef>
              <a:spcAft>
                <a:spcPts val="0"/>
              </a:spcAft>
              <a:buClr>
                <a:schemeClr val="accent2"/>
              </a:buClr>
              <a:buSzPts val="4000"/>
              <a:buNone/>
              <a:defRPr sz="4000">
                <a:solidFill>
                  <a:schemeClr val="accent2"/>
                </a:solidFill>
              </a:defRPr>
            </a:lvl6pPr>
            <a:lvl7pPr lvl="6" algn="ctr" rtl="0">
              <a:lnSpc>
                <a:spcPct val="100000"/>
              </a:lnSpc>
              <a:spcBef>
                <a:spcPts val="1300"/>
              </a:spcBef>
              <a:spcAft>
                <a:spcPts val="0"/>
              </a:spcAft>
              <a:buClr>
                <a:schemeClr val="accent2"/>
              </a:buClr>
              <a:buSzPts val="4000"/>
              <a:buNone/>
              <a:defRPr sz="4000">
                <a:solidFill>
                  <a:schemeClr val="accent2"/>
                </a:solidFill>
              </a:defRPr>
            </a:lvl7pPr>
            <a:lvl8pPr lvl="7" algn="ctr" rtl="0">
              <a:lnSpc>
                <a:spcPct val="100000"/>
              </a:lnSpc>
              <a:spcBef>
                <a:spcPts val="1300"/>
              </a:spcBef>
              <a:spcAft>
                <a:spcPts val="0"/>
              </a:spcAft>
              <a:buClr>
                <a:schemeClr val="accent2"/>
              </a:buClr>
              <a:buSzPts val="4000"/>
              <a:buNone/>
              <a:defRPr sz="4000">
                <a:solidFill>
                  <a:schemeClr val="accent2"/>
                </a:solidFill>
              </a:defRPr>
            </a:lvl8pPr>
            <a:lvl9pPr lvl="8" algn="ctr" rtl="0">
              <a:lnSpc>
                <a:spcPct val="100000"/>
              </a:lnSpc>
              <a:spcBef>
                <a:spcPts val="1300"/>
              </a:spcBef>
              <a:spcAft>
                <a:spcPts val="1300"/>
              </a:spcAft>
              <a:buClr>
                <a:schemeClr val="accent2"/>
              </a:buClr>
              <a:buSzPts val="4000"/>
              <a:buNone/>
              <a:defRPr sz="4000">
                <a:solidFill>
                  <a:schemeClr val="accent2"/>
                </a:solidFill>
              </a:defRPr>
            </a:lvl9pPr>
          </a:lstStyle>
          <a:p>
            <a:endParaRPr/>
          </a:p>
        </p:txBody>
      </p:sp>
      <p:sp>
        <p:nvSpPr>
          <p:cNvPr id="323" name="Google Shape;323;g251a7f125b6_0_424"/>
          <p:cNvSpPr/>
          <p:nvPr/>
        </p:nvSpPr>
        <p:spPr>
          <a:xfrm>
            <a:off x="1059008" y="746736"/>
            <a:ext cx="9862647" cy="5212763"/>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4" name="Google Shape;324;g251a7f125b6_0_424"/>
          <p:cNvSpPr/>
          <p:nvPr/>
        </p:nvSpPr>
        <p:spPr>
          <a:xfrm rot="4673461">
            <a:off x="10062168"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5" name="Google Shape;325;g251a7f125b6_0_424"/>
          <p:cNvSpPr/>
          <p:nvPr/>
        </p:nvSpPr>
        <p:spPr>
          <a:xfrm rot="4673461">
            <a:off x="10662533" y="5726428"/>
            <a:ext cx="247560" cy="447642"/>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6" name="Google Shape;326;g251a7f125b6_0_424"/>
          <p:cNvSpPr/>
          <p:nvPr/>
        </p:nvSpPr>
        <p:spPr>
          <a:xfrm rot="-5167702">
            <a:off x="450790" y="4656110"/>
            <a:ext cx="1108393" cy="128219"/>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7" name="Google Shape;327;g251a7f125b6_0_424"/>
          <p:cNvSpPr/>
          <p:nvPr/>
        </p:nvSpPr>
        <p:spPr>
          <a:xfrm rot="-5167702">
            <a:off x="818670" y="3830973"/>
            <a:ext cx="371229" cy="57477"/>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8" name="Google Shape;328;g251a7f125b6_0_424"/>
          <p:cNvSpPr/>
          <p:nvPr/>
        </p:nvSpPr>
        <p:spPr>
          <a:xfrm>
            <a:off x="7016332" y="616327"/>
            <a:ext cx="907796" cy="285691"/>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29" name="Google Shape;329;g251a7f125b6_0_424"/>
          <p:cNvSpPr/>
          <p:nvPr/>
        </p:nvSpPr>
        <p:spPr>
          <a:xfrm>
            <a:off x="3772881" y="6015481"/>
            <a:ext cx="1835511" cy="89184"/>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0" name="Google Shape;330;g251a7f125b6_0_424"/>
          <p:cNvSpPr/>
          <p:nvPr/>
        </p:nvSpPr>
        <p:spPr>
          <a:xfrm>
            <a:off x="5746072" y="6059972"/>
            <a:ext cx="351841" cy="41622"/>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1" name="Google Shape;331;g251a7f125b6_0_424"/>
          <p:cNvSpPr/>
          <p:nvPr/>
        </p:nvSpPr>
        <p:spPr>
          <a:xfrm>
            <a:off x="10280983" y="889496"/>
            <a:ext cx="387051" cy="308208"/>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32" name="Google Shape;332;g251a7f125b6_0_424"/>
          <p:cNvSpPr/>
          <p:nvPr/>
        </p:nvSpPr>
        <p:spPr>
          <a:xfrm>
            <a:off x="10487272" y="822700"/>
            <a:ext cx="176518" cy="12162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ctivity Instruction with Single Image or GIF">
  <p:cSld name="SECTION_HEADER_1_1_2_1_2_1_1_2">
    <p:spTree>
      <p:nvGrpSpPr>
        <p:cNvPr id="1" name="Shape 333"/>
        <p:cNvGrpSpPr/>
        <p:nvPr/>
      </p:nvGrpSpPr>
      <p:grpSpPr>
        <a:xfrm>
          <a:off x="0" y="0"/>
          <a:ext cx="0" cy="0"/>
          <a:chOff x="0" y="0"/>
          <a:chExt cx="0" cy="0"/>
        </a:xfrm>
      </p:grpSpPr>
      <p:sp>
        <p:nvSpPr>
          <p:cNvPr id="334" name="Google Shape;334;g251a7f125b6_0_438"/>
          <p:cNvSpPr txBox="1">
            <a:spLocks noGrp="1"/>
          </p:cNvSpPr>
          <p:nvPr>
            <p:ph type="sldNum" idx="12"/>
          </p:nvPr>
        </p:nvSpPr>
        <p:spPr>
          <a:xfrm>
            <a:off x="11296611" y="6116023"/>
            <a:ext cx="731700" cy="5247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335" name="Google Shape;335;g251a7f125b6_0_438"/>
          <p:cNvSpPr txBox="1">
            <a:spLocks noGrp="1"/>
          </p:cNvSpPr>
          <p:nvPr>
            <p:ph type="title"/>
          </p:nvPr>
        </p:nvSpPr>
        <p:spPr>
          <a:xfrm>
            <a:off x="1072900" y="1987315"/>
            <a:ext cx="5917500" cy="41289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Clr>
                <a:srgbClr val="2F2F2F"/>
              </a:buClr>
              <a:buSzPts val="1900"/>
              <a:buFont typeface="Roboto"/>
              <a:buNone/>
              <a:defRPr sz="1900">
                <a:solidFill>
                  <a:srgbClr val="2F2F2F"/>
                </a:solidFill>
                <a:latin typeface="Roboto"/>
                <a:ea typeface="Roboto"/>
                <a:cs typeface="Roboto"/>
                <a:sym typeface="Roboto"/>
              </a:defRPr>
            </a:lvl1pPr>
            <a:lvl2pPr lvl="1" algn="l" rtl="0">
              <a:lnSpc>
                <a:spcPct val="100000"/>
              </a:lnSpc>
              <a:spcBef>
                <a:spcPts val="2700"/>
              </a:spcBef>
              <a:spcAft>
                <a:spcPts val="0"/>
              </a:spcAft>
              <a:buClr>
                <a:srgbClr val="2F2F2F"/>
              </a:buClr>
              <a:buSzPts val="1900"/>
              <a:buNone/>
              <a:defRPr sz="1900">
                <a:solidFill>
                  <a:srgbClr val="2F2F2F"/>
                </a:solidFill>
              </a:defRPr>
            </a:lvl2pPr>
            <a:lvl3pPr lvl="2" algn="l" rtl="0">
              <a:lnSpc>
                <a:spcPct val="100000"/>
              </a:lnSpc>
              <a:spcBef>
                <a:spcPts val="2700"/>
              </a:spcBef>
              <a:spcAft>
                <a:spcPts val="0"/>
              </a:spcAft>
              <a:buClr>
                <a:srgbClr val="2F2F2F"/>
              </a:buClr>
              <a:buSzPts val="1900"/>
              <a:buNone/>
              <a:defRPr sz="1900">
                <a:solidFill>
                  <a:srgbClr val="2F2F2F"/>
                </a:solidFill>
              </a:defRPr>
            </a:lvl3pPr>
            <a:lvl4pPr lvl="3" algn="l" rtl="0">
              <a:lnSpc>
                <a:spcPct val="100000"/>
              </a:lnSpc>
              <a:spcBef>
                <a:spcPts val="2700"/>
              </a:spcBef>
              <a:spcAft>
                <a:spcPts val="0"/>
              </a:spcAft>
              <a:buClr>
                <a:srgbClr val="2F2F2F"/>
              </a:buClr>
              <a:buSzPts val="1900"/>
              <a:buNone/>
              <a:defRPr sz="1900">
                <a:solidFill>
                  <a:srgbClr val="2F2F2F"/>
                </a:solidFill>
              </a:defRPr>
            </a:lvl4pPr>
            <a:lvl5pPr lvl="4" algn="l" rtl="0">
              <a:lnSpc>
                <a:spcPct val="100000"/>
              </a:lnSpc>
              <a:spcBef>
                <a:spcPts val="2700"/>
              </a:spcBef>
              <a:spcAft>
                <a:spcPts val="0"/>
              </a:spcAft>
              <a:buClr>
                <a:srgbClr val="2F2F2F"/>
              </a:buClr>
              <a:buSzPts val="1900"/>
              <a:buNone/>
              <a:defRPr sz="1900">
                <a:solidFill>
                  <a:srgbClr val="2F2F2F"/>
                </a:solidFill>
              </a:defRPr>
            </a:lvl5pPr>
            <a:lvl6pPr lvl="5" algn="l" rtl="0">
              <a:lnSpc>
                <a:spcPct val="100000"/>
              </a:lnSpc>
              <a:spcBef>
                <a:spcPts val="2700"/>
              </a:spcBef>
              <a:spcAft>
                <a:spcPts val="0"/>
              </a:spcAft>
              <a:buClr>
                <a:srgbClr val="2F2F2F"/>
              </a:buClr>
              <a:buSzPts val="1900"/>
              <a:buNone/>
              <a:defRPr sz="1900">
                <a:solidFill>
                  <a:srgbClr val="2F2F2F"/>
                </a:solidFill>
              </a:defRPr>
            </a:lvl6pPr>
            <a:lvl7pPr lvl="6" algn="l" rtl="0">
              <a:lnSpc>
                <a:spcPct val="100000"/>
              </a:lnSpc>
              <a:spcBef>
                <a:spcPts val="2700"/>
              </a:spcBef>
              <a:spcAft>
                <a:spcPts val="0"/>
              </a:spcAft>
              <a:buClr>
                <a:srgbClr val="2F2F2F"/>
              </a:buClr>
              <a:buSzPts val="1900"/>
              <a:buNone/>
              <a:defRPr sz="1900">
                <a:solidFill>
                  <a:srgbClr val="2F2F2F"/>
                </a:solidFill>
              </a:defRPr>
            </a:lvl7pPr>
            <a:lvl8pPr lvl="7" algn="l" rtl="0">
              <a:lnSpc>
                <a:spcPct val="100000"/>
              </a:lnSpc>
              <a:spcBef>
                <a:spcPts val="2700"/>
              </a:spcBef>
              <a:spcAft>
                <a:spcPts val="0"/>
              </a:spcAft>
              <a:buClr>
                <a:srgbClr val="2F2F2F"/>
              </a:buClr>
              <a:buSzPts val="1900"/>
              <a:buNone/>
              <a:defRPr sz="1900">
                <a:solidFill>
                  <a:srgbClr val="2F2F2F"/>
                </a:solidFill>
              </a:defRPr>
            </a:lvl8pPr>
            <a:lvl9pPr lvl="8" algn="l" rtl="0">
              <a:lnSpc>
                <a:spcPct val="100000"/>
              </a:lnSpc>
              <a:spcBef>
                <a:spcPts val="2700"/>
              </a:spcBef>
              <a:spcAft>
                <a:spcPts val="2700"/>
              </a:spcAft>
              <a:buClr>
                <a:srgbClr val="2F2F2F"/>
              </a:buClr>
              <a:buSzPts val="1900"/>
              <a:buNone/>
              <a:defRPr sz="1900">
                <a:solidFill>
                  <a:srgbClr val="2F2F2F"/>
                </a:solidFill>
              </a:defRPr>
            </a:lvl9pPr>
          </a:lstStyle>
          <a:p>
            <a:endParaRPr/>
          </a:p>
        </p:txBody>
      </p:sp>
      <p:sp>
        <p:nvSpPr>
          <p:cNvPr id="336" name="Google Shape;336;g251a7f125b6_0_438"/>
          <p:cNvSpPr txBox="1">
            <a:spLocks noGrp="1"/>
          </p:cNvSpPr>
          <p:nvPr>
            <p:ph type="title" idx="2"/>
          </p:nvPr>
        </p:nvSpPr>
        <p:spPr>
          <a:xfrm>
            <a:off x="1078467" y="1097280"/>
            <a:ext cx="10004700" cy="763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3200"/>
              <a:buFont typeface="Roboto Medium"/>
              <a:buNone/>
              <a:defRPr sz="3200">
                <a:latin typeface="Roboto Medium"/>
                <a:ea typeface="Roboto Medium"/>
                <a:cs typeface="Roboto Medium"/>
                <a:sym typeface="Roboto Medium"/>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337" name="Google Shape;337;g251a7f125b6_0_438"/>
          <p:cNvSpPr/>
          <p:nvPr/>
        </p:nvSpPr>
        <p:spPr>
          <a:xfrm>
            <a:off x="7985760" y="1926336"/>
            <a:ext cx="3877200" cy="4572000"/>
          </a:xfrm>
          <a:prstGeom prst="rect">
            <a:avLst/>
          </a:prstGeom>
          <a:no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38" name="Google Shape;338;g251a7f125b6_0_438"/>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2900"/>
              <a:buNone/>
              <a:defRPr sz="1200">
                <a:solidFill>
                  <a:srgbClr val="767676"/>
                </a:solidFill>
                <a:latin typeface="Roboto Black"/>
                <a:ea typeface="Roboto Black"/>
                <a:cs typeface="Roboto Black"/>
                <a:sym typeface="Roboto Black"/>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
        <p:nvSpPr>
          <p:cNvPr id="339" name="Google Shape;339;g251a7f125b6_0_438"/>
          <p:cNvSpPr txBox="1">
            <a:spLocks noGrp="1"/>
          </p:cNvSpPr>
          <p:nvPr>
            <p:ph type="subTitle" idx="3"/>
          </p:nvPr>
        </p:nvSpPr>
        <p:spPr>
          <a:xfrm>
            <a:off x="315833" y="219467"/>
            <a:ext cx="57675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2900"/>
              <a:buNone/>
              <a:defRPr sz="1200">
                <a:solidFill>
                  <a:srgbClr val="767676"/>
                </a:solidFill>
                <a:latin typeface="Roboto"/>
                <a:ea typeface="Roboto"/>
                <a:cs typeface="Roboto"/>
                <a:sym typeface="Roboto"/>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guide id="2" orient="horz" pos="1344">
          <p15:clr>
            <a:srgbClr val="F9AD4C"/>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Guidelines">
  <p:cSld name="SECTION_HEADER_1_1_2_1_2_1_1_1">
    <p:spTree>
      <p:nvGrpSpPr>
        <p:cNvPr id="1" name="Shape 340"/>
        <p:cNvGrpSpPr/>
        <p:nvPr/>
      </p:nvGrpSpPr>
      <p:grpSpPr>
        <a:xfrm>
          <a:off x="0" y="0"/>
          <a:ext cx="0" cy="0"/>
          <a:chOff x="0" y="0"/>
          <a:chExt cx="0" cy="0"/>
        </a:xfrm>
      </p:grpSpPr>
      <p:sp>
        <p:nvSpPr>
          <p:cNvPr id="341" name="Google Shape;341;g251a7f125b6_0_445"/>
          <p:cNvSpPr txBox="1">
            <a:spLocks noGrp="1"/>
          </p:cNvSpPr>
          <p:nvPr>
            <p:ph type="sldNum" idx="12"/>
          </p:nvPr>
        </p:nvSpPr>
        <p:spPr>
          <a:xfrm>
            <a:off x="11296611" y="6116023"/>
            <a:ext cx="731700" cy="5247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342" name="Google Shape;342;g251a7f125b6_0_445"/>
          <p:cNvSpPr txBox="1">
            <a:spLocks noGrp="1"/>
          </p:cNvSpPr>
          <p:nvPr>
            <p:ph type="title"/>
          </p:nvPr>
        </p:nvSpPr>
        <p:spPr>
          <a:xfrm>
            <a:off x="1078467" y="1097280"/>
            <a:ext cx="10004700" cy="763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3200"/>
              <a:buFont typeface="Roboto Medium"/>
              <a:buNone/>
              <a:defRPr sz="3200">
                <a:latin typeface="Roboto Medium"/>
                <a:ea typeface="Roboto Medium"/>
                <a:cs typeface="Roboto Medium"/>
                <a:sym typeface="Roboto Medium"/>
              </a:defRPr>
            </a:lvl1pPr>
            <a:lvl2pPr lvl="1" algn="l" rtl="0">
              <a:lnSpc>
                <a:spcPct val="90000"/>
              </a:lnSpc>
              <a:spcBef>
                <a:spcPts val="0"/>
              </a:spcBef>
              <a:spcAft>
                <a:spcPts val="0"/>
              </a:spcAft>
              <a:buSzPts val="4500"/>
              <a:buNone/>
              <a:defRPr/>
            </a:lvl2pPr>
            <a:lvl3pPr lvl="2" algn="l" rtl="0">
              <a:lnSpc>
                <a:spcPct val="90000"/>
              </a:lnSpc>
              <a:spcBef>
                <a:spcPts val="0"/>
              </a:spcBef>
              <a:spcAft>
                <a:spcPts val="0"/>
              </a:spcAft>
              <a:buSzPts val="4500"/>
              <a:buNone/>
              <a:defRPr/>
            </a:lvl3pPr>
            <a:lvl4pPr lvl="3" algn="l" rtl="0">
              <a:lnSpc>
                <a:spcPct val="90000"/>
              </a:lnSpc>
              <a:spcBef>
                <a:spcPts val="0"/>
              </a:spcBef>
              <a:spcAft>
                <a:spcPts val="0"/>
              </a:spcAft>
              <a:buSzPts val="4500"/>
              <a:buNone/>
              <a:defRPr/>
            </a:lvl4pPr>
            <a:lvl5pPr lvl="4" algn="l" rtl="0">
              <a:lnSpc>
                <a:spcPct val="90000"/>
              </a:lnSpc>
              <a:spcBef>
                <a:spcPts val="0"/>
              </a:spcBef>
              <a:spcAft>
                <a:spcPts val="0"/>
              </a:spcAft>
              <a:buSzPts val="4500"/>
              <a:buNone/>
              <a:defRPr/>
            </a:lvl5pPr>
            <a:lvl6pPr lvl="5" algn="l" rtl="0">
              <a:lnSpc>
                <a:spcPct val="90000"/>
              </a:lnSpc>
              <a:spcBef>
                <a:spcPts val="0"/>
              </a:spcBef>
              <a:spcAft>
                <a:spcPts val="0"/>
              </a:spcAft>
              <a:buSzPts val="4500"/>
              <a:buNone/>
              <a:defRPr/>
            </a:lvl6pPr>
            <a:lvl7pPr lvl="6" algn="l" rtl="0">
              <a:lnSpc>
                <a:spcPct val="90000"/>
              </a:lnSpc>
              <a:spcBef>
                <a:spcPts val="0"/>
              </a:spcBef>
              <a:spcAft>
                <a:spcPts val="0"/>
              </a:spcAft>
              <a:buSzPts val="4500"/>
              <a:buNone/>
              <a:defRPr/>
            </a:lvl7pPr>
            <a:lvl8pPr lvl="7" algn="l" rtl="0">
              <a:lnSpc>
                <a:spcPct val="90000"/>
              </a:lnSpc>
              <a:spcBef>
                <a:spcPts val="0"/>
              </a:spcBef>
              <a:spcAft>
                <a:spcPts val="0"/>
              </a:spcAft>
              <a:buSzPts val="4500"/>
              <a:buNone/>
              <a:defRPr/>
            </a:lvl8pPr>
            <a:lvl9pPr lvl="8" algn="l" rtl="0">
              <a:lnSpc>
                <a:spcPct val="90000"/>
              </a:lnSpc>
              <a:spcBef>
                <a:spcPts val="0"/>
              </a:spcBef>
              <a:spcAft>
                <a:spcPts val="0"/>
              </a:spcAft>
              <a:buSzPts val="4500"/>
              <a:buNone/>
              <a:defRPr/>
            </a:lvl9pPr>
          </a:lstStyle>
          <a:p>
            <a:endParaRPr/>
          </a:p>
        </p:txBody>
      </p:sp>
      <p:sp>
        <p:nvSpPr>
          <p:cNvPr id="343" name="Google Shape;343;g251a7f125b6_0_445"/>
          <p:cNvSpPr txBox="1">
            <a:spLocks noGrp="1"/>
          </p:cNvSpPr>
          <p:nvPr>
            <p:ph type="title" idx="2"/>
          </p:nvPr>
        </p:nvSpPr>
        <p:spPr>
          <a:xfrm>
            <a:off x="1072896" y="1975104"/>
            <a:ext cx="8741700" cy="42672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rgbClr val="2F2F2F"/>
              </a:buClr>
              <a:buSzPts val="2100"/>
              <a:buFont typeface="Roboto"/>
              <a:buNone/>
              <a:defRPr sz="2100">
                <a:solidFill>
                  <a:srgbClr val="2F2F2F"/>
                </a:solidFill>
                <a:latin typeface="Roboto"/>
                <a:ea typeface="Roboto"/>
                <a:cs typeface="Roboto"/>
                <a:sym typeface="Roboto"/>
              </a:defRPr>
            </a:lvl1pPr>
            <a:lvl2pPr lvl="1"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2pPr>
            <a:lvl3pPr lvl="2"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3pPr>
            <a:lvl4pPr lvl="3"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4pPr>
            <a:lvl5pPr lvl="4"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5pPr>
            <a:lvl6pPr lvl="5"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6pPr>
            <a:lvl7pPr lvl="6"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7pPr>
            <a:lvl8pPr lvl="7" algn="l" rtl="0">
              <a:lnSpc>
                <a:spcPct val="90000"/>
              </a:lnSpc>
              <a:spcBef>
                <a:spcPts val="2100"/>
              </a:spcBef>
              <a:spcAft>
                <a:spcPts val="0"/>
              </a:spcAft>
              <a:buClr>
                <a:srgbClr val="2F2F2F"/>
              </a:buClr>
              <a:buSzPts val="2100"/>
              <a:buFont typeface="Roboto Medium"/>
              <a:buNone/>
              <a:defRPr sz="2100">
                <a:solidFill>
                  <a:srgbClr val="2F2F2F"/>
                </a:solidFill>
                <a:latin typeface="Roboto Medium"/>
                <a:ea typeface="Roboto Medium"/>
                <a:cs typeface="Roboto Medium"/>
                <a:sym typeface="Roboto Medium"/>
              </a:defRPr>
            </a:lvl8pPr>
            <a:lvl9pPr lvl="8" algn="l" rtl="0">
              <a:lnSpc>
                <a:spcPct val="90000"/>
              </a:lnSpc>
              <a:spcBef>
                <a:spcPts val="2100"/>
              </a:spcBef>
              <a:spcAft>
                <a:spcPts val="2100"/>
              </a:spcAft>
              <a:buClr>
                <a:srgbClr val="2F2F2F"/>
              </a:buClr>
              <a:buSzPts val="2100"/>
              <a:buFont typeface="Roboto Medium"/>
              <a:buNone/>
              <a:defRPr sz="2100">
                <a:solidFill>
                  <a:srgbClr val="2F2F2F"/>
                </a:solidFill>
                <a:latin typeface="Roboto Medium"/>
                <a:ea typeface="Roboto Medium"/>
                <a:cs typeface="Roboto Medium"/>
                <a:sym typeface="Roboto Medium"/>
              </a:defRPr>
            </a:lvl9pPr>
          </a:lstStyle>
          <a:p>
            <a:endParaRPr/>
          </a:p>
        </p:txBody>
      </p:sp>
      <p:sp>
        <p:nvSpPr>
          <p:cNvPr id="344" name="Google Shape;344;g251a7f125b6_0_445"/>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2900"/>
              <a:buNone/>
              <a:defRPr sz="1200">
                <a:solidFill>
                  <a:srgbClr val="767676"/>
                </a:solidFill>
                <a:latin typeface="Roboto Black"/>
                <a:ea typeface="Roboto Black"/>
                <a:cs typeface="Roboto Black"/>
                <a:sym typeface="Roboto Black"/>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
        <p:nvSpPr>
          <p:cNvPr id="345" name="Google Shape;345;g251a7f125b6_0_445"/>
          <p:cNvSpPr txBox="1">
            <a:spLocks noGrp="1"/>
          </p:cNvSpPr>
          <p:nvPr>
            <p:ph type="subTitle" idx="3"/>
          </p:nvPr>
        </p:nvSpPr>
        <p:spPr>
          <a:xfrm>
            <a:off x="315833" y="219467"/>
            <a:ext cx="57816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2900"/>
              <a:buNone/>
              <a:defRPr sz="1200">
                <a:solidFill>
                  <a:srgbClr val="767676"/>
                </a:solidFill>
                <a:latin typeface="Roboto"/>
                <a:ea typeface="Roboto"/>
                <a:cs typeface="Roboto"/>
                <a:sym typeface="Roboto"/>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guide id="2" orient="horz" pos="1576">
          <p15:clr>
            <a:srgbClr val="F9AD4C"/>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acher Talk">
  <p:cSld name="SECTION_HEADER_1_1_2">
    <p:spTree>
      <p:nvGrpSpPr>
        <p:cNvPr id="1" name="Shape 346"/>
        <p:cNvGrpSpPr/>
        <p:nvPr/>
      </p:nvGrpSpPr>
      <p:grpSpPr>
        <a:xfrm>
          <a:off x="0" y="0"/>
          <a:ext cx="0" cy="0"/>
          <a:chOff x="0" y="0"/>
          <a:chExt cx="0" cy="0"/>
        </a:xfrm>
      </p:grpSpPr>
      <p:sp>
        <p:nvSpPr>
          <p:cNvPr id="347" name="Google Shape;347;g251a7f125b6_0_45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g251a7f125b6_0_451"/>
          <p:cNvSpPr txBox="1">
            <a:spLocks noGrp="1"/>
          </p:cNvSpPr>
          <p:nvPr>
            <p:ph type="title"/>
          </p:nvPr>
        </p:nvSpPr>
        <p:spPr>
          <a:xfrm>
            <a:off x="1078467" y="1255767"/>
            <a:ext cx="10004700" cy="45843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2F2F2F"/>
              </a:buClr>
              <a:buSzPts val="3700"/>
              <a:buFont typeface="Roboto"/>
              <a:buNone/>
              <a:defRPr sz="3700">
                <a:solidFill>
                  <a:srgbClr val="2F2F2F"/>
                </a:solidFill>
                <a:latin typeface="Roboto"/>
                <a:ea typeface="Roboto"/>
                <a:cs typeface="Roboto"/>
                <a:sym typeface="Roboto"/>
              </a:defRPr>
            </a:lvl1pPr>
            <a:lvl2pPr lvl="1" algn="l" rtl="0">
              <a:lnSpc>
                <a:spcPct val="100000"/>
              </a:lnSpc>
              <a:spcBef>
                <a:spcPts val="2700"/>
              </a:spcBef>
              <a:spcAft>
                <a:spcPts val="0"/>
              </a:spcAft>
              <a:buClr>
                <a:srgbClr val="2F2F2F"/>
              </a:buClr>
              <a:buSzPts val="4000"/>
              <a:buNone/>
              <a:defRPr sz="4000">
                <a:solidFill>
                  <a:srgbClr val="2F2F2F"/>
                </a:solidFill>
              </a:defRPr>
            </a:lvl2pPr>
            <a:lvl3pPr lvl="2" algn="l" rtl="0">
              <a:lnSpc>
                <a:spcPct val="100000"/>
              </a:lnSpc>
              <a:spcBef>
                <a:spcPts val="2700"/>
              </a:spcBef>
              <a:spcAft>
                <a:spcPts val="0"/>
              </a:spcAft>
              <a:buClr>
                <a:srgbClr val="2F2F2F"/>
              </a:buClr>
              <a:buSzPts val="4000"/>
              <a:buNone/>
              <a:defRPr sz="4000">
                <a:solidFill>
                  <a:srgbClr val="2F2F2F"/>
                </a:solidFill>
              </a:defRPr>
            </a:lvl3pPr>
            <a:lvl4pPr lvl="3" algn="l" rtl="0">
              <a:lnSpc>
                <a:spcPct val="100000"/>
              </a:lnSpc>
              <a:spcBef>
                <a:spcPts val="2700"/>
              </a:spcBef>
              <a:spcAft>
                <a:spcPts val="0"/>
              </a:spcAft>
              <a:buClr>
                <a:srgbClr val="2F2F2F"/>
              </a:buClr>
              <a:buSzPts val="4000"/>
              <a:buNone/>
              <a:defRPr sz="4000">
                <a:solidFill>
                  <a:srgbClr val="2F2F2F"/>
                </a:solidFill>
              </a:defRPr>
            </a:lvl4pPr>
            <a:lvl5pPr lvl="4" algn="l" rtl="0">
              <a:lnSpc>
                <a:spcPct val="100000"/>
              </a:lnSpc>
              <a:spcBef>
                <a:spcPts val="2700"/>
              </a:spcBef>
              <a:spcAft>
                <a:spcPts val="0"/>
              </a:spcAft>
              <a:buClr>
                <a:srgbClr val="2F2F2F"/>
              </a:buClr>
              <a:buSzPts val="4000"/>
              <a:buNone/>
              <a:defRPr sz="4000">
                <a:solidFill>
                  <a:srgbClr val="2F2F2F"/>
                </a:solidFill>
              </a:defRPr>
            </a:lvl5pPr>
            <a:lvl6pPr lvl="5" algn="l" rtl="0">
              <a:lnSpc>
                <a:spcPct val="100000"/>
              </a:lnSpc>
              <a:spcBef>
                <a:spcPts val="2700"/>
              </a:spcBef>
              <a:spcAft>
                <a:spcPts val="0"/>
              </a:spcAft>
              <a:buClr>
                <a:srgbClr val="2F2F2F"/>
              </a:buClr>
              <a:buSzPts val="4000"/>
              <a:buNone/>
              <a:defRPr sz="4000">
                <a:solidFill>
                  <a:srgbClr val="2F2F2F"/>
                </a:solidFill>
              </a:defRPr>
            </a:lvl6pPr>
            <a:lvl7pPr lvl="6" algn="l" rtl="0">
              <a:lnSpc>
                <a:spcPct val="100000"/>
              </a:lnSpc>
              <a:spcBef>
                <a:spcPts val="2700"/>
              </a:spcBef>
              <a:spcAft>
                <a:spcPts val="0"/>
              </a:spcAft>
              <a:buClr>
                <a:srgbClr val="2F2F2F"/>
              </a:buClr>
              <a:buSzPts val="4000"/>
              <a:buNone/>
              <a:defRPr sz="4000">
                <a:solidFill>
                  <a:srgbClr val="2F2F2F"/>
                </a:solidFill>
              </a:defRPr>
            </a:lvl7pPr>
            <a:lvl8pPr lvl="7" algn="l" rtl="0">
              <a:lnSpc>
                <a:spcPct val="100000"/>
              </a:lnSpc>
              <a:spcBef>
                <a:spcPts val="2700"/>
              </a:spcBef>
              <a:spcAft>
                <a:spcPts val="0"/>
              </a:spcAft>
              <a:buClr>
                <a:srgbClr val="2F2F2F"/>
              </a:buClr>
              <a:buSzPts val="4000"/>
              <a:buNone/>
              <a:defRPr sz="4000">
                <a:solidFill>
                  <a:srgbClr val="2F2F2F"/>
                </a:solidFill>
              </a:defRPr>
            </a:lvl8pPr>
            <a:lvl9pPr lvl="8" algn="l" rtl="0">
              <a:lnSpc>
                <a:spcPct val="100000"/>
              </a:lnSpc>
              <a:spcBef>
                <a:spcPts val="2700"/>
              </a:spcBef>
              <a:spcAft>
                <a:spcPts val="2700"/>
              </a:spcAft>
              <a:buClr>
                <a:srgbClr val="2F2F2F"/>
              </a:buClr>
              <a:buSzPts val="4000"/>
              <a:buNone/>
              <a:defRPr sz="4000">
                <a:solidFill>
                  <a:srgbClr val="2F2F2F"/>
                </a:solidFill>
              </a:defRPr>
            </a:lvl9pPr>
          </a:lstStyle>
          <a:p>
            <a:endParaRPr/>
          </a:p>
        </p:txBody>
      </p:sp>
      <p:sp>
        <p:nvSpPr>
          <p:cNvPr id="349" name="Google Shape;349;g251a7f125b6_0_451"/>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3200"/>
              <a:buNone/>
              <a:defRPr sz="1200">
                <a:solidFill>
                  <a:srgbClr val="767676"/>
                </a:solidFill>
                <a:latin typeface="Roboto Black"/>
                <a:ea typeface="Roboto Black"/>
                <a:cs typeface="Roboto Black"/>
                <a:sym typeface="Roboto Black"/>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
        <p:nvSpPr>
          <p:cNvPr id="350" name="Google Shape;350;g251a7f125b6_0_451"/>
          <p:cNvSpPr txBox="1">
            <a:spLocks noGrp="1"/>
          </p:cNvSpPr>
          <p:nvPr>
            <p:ph type="subTitle" idx="2"/>
          </p:nvPr>
        </p:nvSpPr>
        <p:spPr>
          <a:xfrm>
            <a:off x="315833" y="219467"/>
            <a:ext cx="57801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3200"/>
              <a:buNone/>
              <a:defRPr sz="1200">
                <a:solidFill>
                  <a:srgbClr val="767676"/>
                </a:solidFill>
                <a:latin typeface="Roboto"/>
                <a:ea typeface="Roboto"/>
                <a:cs typeface="Roboto"/>
                <a:sym typeface="Roboto"/>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guide id="2" pos="3840">
          <p15:clr>
            <a:srgbClr val="F9AD4C"/>
          </p15:clr>
        </p15:guide>
        <p15:guide id="3" orient="horz" pos="288">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acher Talk with Picture">
  <p:cSld name="SECTION_HEADER_1_1_2_2">
    <p:spTree>
      <p:nvGrpSpPr>
        <p:cNvPr id="1" name="Shape 351"/>
        <p:cNvGrpSpPr/>
        <p:nvPr/>
      </p:nvGrpSpPr>
      <p:grpSpPr>
        <a:xfrm>
          <a:off x="0" y="0"/>
          <a:ext cx="0" cy="0"/>
          <a:chOff x="0" y="0"/>
          <a:chExt cx="0" cy="0"/>
        </a:xfrm>
      </p:grpSpPr>
      <p:sp>
        <p:nvSpPr>
          <p:cNvPr id="352" name="Google Shape;352;g251a7f125b6_0_45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g251a7f125b6_0_456"/>
          <p:cNvSpPr txBox="1">
            <a:spLocks noGrp="1"/>
          </p:cNvSpPr>
          <p:nvPr>
            <p:ph type="title"/>
          </p:nvPr>
        </p:nvSpPr>
        <p:spPr>
          <a:xfrm>
            <a:off x="5791200" y="1255776"/>
            <a:ext cx="5631600" cy="45981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2F2F2F"/>
              </a:buClr>
              <a:buSzPts val="3700"/>
              <a:buFont typeface="Roboto"/>
              <a:buNone/>
              <a:defRPr sz="3700">
                <a:solidFill>
                  <a:srgbClr val="2F2F2F"/>
                </a:solidFill>
                <a:latin typeface="Roboto"/>
                <a:ea typeface="Roboto"/>
                <a:cs typeface="Roboto"/>
                <a:sym typeface="Roboto"/>
              </a:defRPr>
            </a:lvl1pPr>
            <a:lvl2pPr lvl="1"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2pPr>
            <a:lvl3pPr lvl="2"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3pPr>
            <a:lvl4pPr lvl="3"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4pPr>
            <a:lvl5pPr lvl="4"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5pPr>
            <a:lvl6pPr lvl="5"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6pPr>
            <a:lvl7pPr lvl="6"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7pPr>
            <a:lvl8pPr lvl="7" algn="l" rtl="0">
              <a:lnSpc>
                <a:spcPct val="100000"/>
              </a:lnSpc>
              <a:spcBef>
                <a:spcPts val="2700"/>
              </a:spcBef>
              <a:spcAft>
                <a:spcPts val="0"/>
              </a:spcAft>
              <a:buClr>
                <a:srgbClr val="2F2F2F"/>
              </a:buClr>
              <a:buSzPts val="3700"/>
              <a:buFont typeface="Roboto"/>
              <a:buNone/>
              <a:defRPr>
                <a:solidFill>
                  <a:srgbClr val="2F2F2F"/>
                </a:solidFill>
                <a:latin typeface="Roboto"/>
                <a:ea typeface="Roboto"/>
                <a:cs typeface="Roboto"/>
                <a:sym typeface="Roboto"/>
              </a:defRPr>
            </a:lvl8pPr>
            <a:lvl9pPr lvl="8" algn="l" rtl="0">
              <a:lnSpc>
                <a:spcPct val="100000"/>
              </a:lnSpc>
              <a:spcBef>
                <a:spcPts val="2700"/>
              </a:spcBef>
              <a:spcAft>
                <a:spcPts val="2700"/>
              </a:spcAft>
              <a:buClr>
                <a:srgbClr val="2F2F2F"/>
              </a:buClr>
              <a:buSzPts val="3700"/>
              <a:buFont typeface="Roboto"/>
              <a:buNone/>
              <a:defRPr>
                <a:solidFill>
                  <a:srgbClr val="2F2F2F"/>
                </a:solidFill>
                <a:latin typeface="Roboto"/>
                <a:ea typeface="Roboto"/>
                <a:cs typeface="Roboto"/>
                <a:sym typeface="Roboto"/>
              </a:defRPr>
            </a:lvl9pPr>
          </a:lstStyle>
          <a:p>
            <a:endParaRPr/>
          </a:p>
        </p:txBody>
      </p:sp>
      <p:sp>
        <p:nvSpPr>
          <p:cNvPr id="354" name="Google Shape;354;g251a7f125b6_0_456"/>
          <p:cNvSpPr/>
          <p:nvPr/>
        </p:nvSpPr>
        <p:spPr>
          <a:xfrm>
            <a:off x="329184" y="792480"/>
            <a:ext cx="4596300" cy="56817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55" name="Google Shape;355;g251a7f125b6_0_456"/>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3200"/>
              <a:buNone/>
              <a:defRPr sz="1200">
                <a:solidFill>
                  <a:srgbClr val="767676"/>
                </a:solidFill>
                <a:latin typeface="Roboto Black"/>
                <a:ea typeface="Roboto Black"/>
                <a:cs typeface="Roboto Black"/>
                <a:sym typeface="Roboto Black"/>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
        <p:nvSpPr>
          <p:cNvPr id="356" name="Google Shape;356;g251a7f125b6_0_456"/>
          <p:cNvSpPr txBox="1">
            <a:spLocks noGrp="1"/>
          </p:cNvSpPr>
          <p:nvPr>
            <p:ph type="subTitle" idx="2"/>
          </p:nvPr>
        </p:nvSpPr>
        <p:spPr>
          <a:xfrm>
            <a:off x="315833" y="219467"/>
            <a:ext cx="58104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3200"/>
              <a:buNone/>
              <a:defRPr sz="1200">
                <a:solidFill>
                  <a:srgbClr val="767676"/>
                </a:solidFill>
                <a:latin typeface="Roboto"/>
                <a:ea typeface="Roboto"/>
                <a:cs typeface="Roboto"/>
                <a:sym typeface="Roboto"/>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guide id="2" pos="3648">
          <p15:clr>
            <a:srgbClr val="F9AD4C"/>
          </p15:clr>
        </p15:guide>
        <p15:guide id="3" pos="268">
          <p15:clr>
            <a:srgbClr val="F9AD4C"/>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tudent Action with Image">
  <p:cSld name="SECTION_HEADER_1_1_2_1_2">
    <p:spTree>
      <p:nvGrpSpPr>
        <p:cNvPr id="1" name="Shape 357"/>
        <p:cNvGrpSpPr/>
        <p:nvPr/>
      </p:nvGrpSpPr>
      <p:grpSpPr>
        <a:xfrm>
          <a:off x="0" y="0"/>
          <a:ext cx="0" cy="0"/>
          <a:chOff x="0" y="0"/>
          <a:chExt cx="0" cy="0"/>
        </a:xfrm>
      </p:grpSpPr>
      <p:sp>
        <p:nvSpPr>
          <p:cNvPr id="358" name="Google Shape;358;g251a7f125b6_0_46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g251a7f125b6_0_462"/>
          <p:cNvSpPr txBox="1">
            <a:spLocks noGrp="1"/>
          </p:cNvSpPr>
          <p:nvPr>
            <p:ph type="title"/>
          </p:nvPr>
        </p:nvSpPr>
        <p:spPr>
          <a:xfrm>
            <a:off x="5791200" y="1804416"/>
            <a:ext cx="5584800" cy="37764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Font typeface="Roboto"/>
              <a:buNone/>
              <a:defRPr sz="3700">
                <a:latin typeface="Roboto"/>
                <a:ea typeface="Roboto"/>
                <a:cs typeface="Roboto"/>
                <a:sym typeface="Roboto"/>
              </a:defRPr>
            </a:lvl1pPr>
            <a:lvl2pPr lvl="1" algn="l" rtl="0">
              <a:lnSpc>
                <a:spcPct val="100000"/>
              </a:lnSpc>
              <a:spcBef>
                <a:spcPts val="2700"/>
              </a:spcBef>
              <a:spcAft>
                <a:spcPts val="0"/>
              </a:spcAft>
              <a:buSzPts val="3700"/>
              <a:buNone/>
              <a:defRPr/>
            </a:lvl2pPr>
            <a:lvl3pPr lvl="2" algn="l" rtl="0">
              <a:lnSpc>
                <a:spcPct val="100000"/>
              </a:lnSpc>
              <a:spcBef>
                <a:spcPts val="2700"/>
              </a:spcBef>
              <a:spcAft>
                <a:spcPts val="0"/>
              </a:spcAft>
              <a:buSzPts val="3700"/>
              <a:buNone/>
              <a:defRPr/>
            </a:lvl3pPr>
            <a:lvl4pPr lvl="3" algn="l" rtl="0">
              <a:lnSpc>
                <a:spcPct val="100000"/>
              </a:lnSpc>
              <a:spcBef>
                <a:spcPts val="2700"/>
              </a:spcBef>
              <a:spcAft>
                <a:spcPts val="0"/>
              </a:spcAft>
              <a:buSzPts val="3700"/>
              <a:buNone/>
              <a:defRPr/>
            </a:lvl4pPr>
            <a:lvl5pPr lvl="4" algn="l" rtl="0">
              <a:lnSpc>
                <a:spcPct val="100000"/>
              </a:lnSpc>
              <a:spcBef>
                <a:spcPts val="2700"/>
              </a:spcBef>
              <a:spcAft>
                <a:spcPts val="0"/>
              </a:spcAft>
              <a:buSzPts val="3700"/>
              <a:buNone/>
              <a:defRPr/>
            </a:lvl5pPr>
            <a:lvl6pPr lvl="5" algn="l" rtl="0">
              <a:lnSpc>
                <a:spcPct val="100000"/>
              </a:lnSpc>
              <a:spcBef>
                <a:spcPts val="2700"/>
              </a:spcBef>
              <a:spcAft>
                <a:spcPts val="0"/>
              </a:spcAft>
              <a:buSzPts val="3700"/>
              <a:buNone/>
              <a:defRPr/>
            </a:lvl6pPr>
            <a:lvl7pPr lvl="6" algn="l" rtl="0">
              <a:lnSpc>
                <a:spcPct val="100000"/>
              </a:lnSpc>
              <a:spcBef>
                <a:spcPts val="2700"/>
              </a:spcBef>
              <a:spcAft>
                <a:spcPts val="0"/>
              </a:spcAft>
              <a:buSzPts val="3700"/>
              <a:buNone/>
              <a:defRPr/>
            </a:lvl7pPr>
            <a:lvl8pPr lvl="7" algn="l" rtl="0">
              <a:lnSpc>
                <a:spcPct val="100000"/>
              </a:lnSpc>
              <a:spcBef>
                <a:spcPts val="2700"/>
              </a:spcBef>
              <a:spcAft>
                <a:spcPts val="0"/>
              </a:spcAft>
              <a:buSzPts val="3700"/>
              <a:buNone/>
              <a:defRPr/>
            </a:lvl8pPr>
            <a:lvl9pPr lvl="8" algn="l" rtl="0">
              <a:lnSpc>
                <a:spcPct val="100000"/>
              </a:lnSpc>
              <a:spcBef>
                <a:spcPts val="2700"/>
              </a:spcBef>
              <a:spcAft>
                <a:spcPts val="2700"/>
              </a:spcAft>
              <a:buSzPts val="3700"/>
              <a:buNone/>
              <a:defRPr/>
            </a:lvl9pPr>
          </a:lstStyle>
          <a:p>
            <a:endParaRPr/>
          </a:p>
        </p:txBody>
      </p:sp>
      <p:sp>
        <p:nvSpPr>
          <p:cNvPr id="360" name="Google Shape;360;g251a7f125b6_0_462"/>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3200"/>
              <a:buNone/>
              <a:defRPr sz="1200">
                <a:solidFill>
                  <a:srgbClr val="767676"/>
                </a:solidFill>
                <a:latin typeface="Roboto Black"/>
                <a:ea typeface="Roboto Black"/>
                <a:cs typeface="Roboto Black"/>
                <a:sym typeface="Roboto Black"/>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
        <p:nvSpPr>
          <p:cNvPr id="361" name="Google Shape;361;g251a7f125b6_0_462"/>
          <p:cNvSpPr txBox="1">
            <a:spLocks noGrp="1"/>
          </p:cNvSpPr>
          <p:nvPr>
            <p:ph type="subTitle" idx="2"/>
          </p:nvPr>
        </p:nvSpPr>
        <p:spPr>
          <a:xfrm>
            <a:off x="315833" y="219467"/>
            <a:ext cx="57531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3200"/>
              <a:buNone/>
              <a:defRPr sz="1200">
                <a:solidFill>
                  <a:srgbClr val="767676"/>
                </a:solidFill>
                <a:latin typeface="Roboto"/>
                <a:ea typeface="Roboto"/>
                <a:cs typeface="Roboto"/>
                <a:sym typeface="Roboto"/>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
        <p:nvSpPr>
          <p:cNvPr id="362" name="Google Shape;362;g251a7f125b6_0_462"/>
          <p:cNvSpPr/>
          <p:nvPr/>
        </p:nvSpPr>
        <p:spPr>
          <a:xfrm>
            <a:off x="329184" y="792480"/>
            <a:ext cx="4596300" cy="5681700"/>
          </a:xfrm>
          <a:prstGeom prst="rect">
            <a:avLst/>
          </a:prstGeom>
          <a:no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80">
          <p15:clr>
            <a:srgbClr val="F9AD4C"/>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3"/>
        <p:cNvGrpSpPr/>
        <p:nvPr/>
      </p:nvGrpSpPr>
      <p:grpSpPr>
        <a:xfrm>
          <a:off x="0" y="0"/>
          <a:ext cx="0" cy="0"/>
          <a:chOff x="0" y="0"/>
          <a:chExt cx="0" cy="0"/>
        </a:xfrm>
      </p:grpSpPr>
      <p:sp>
        <p:nvSpPr>
          <p:cNvPr id="364" name="Google Shape;364;g251a7f125b6_0_468"/>
          <p:cNvSpPr/>
          <p:nvPr/>
        </p:nvSpPr>
        <p:spPr>
          <a:xfrm rot="-883625">
            <a:off x="10662884" y="4753400"/>
            <a:ext cx="1216972" cy="1237594"/>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65" name="Google Shape;365;g251a7f125b6_0_468"/>
          <p:cNvSpPr/>
          <p:nvPr/>
        </p:nvSpPr>
        <p:spPr>
          <a:xfrm>
            <a:off x="856700" y="5622167"/>
            <a:ext cx="7856508" cy="750186"/>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66" name="Google Shape;366;g251a7f125b6_0_468"/>
          <p:cNvSpPr/>
          <p:nvPr/>
        </p:nvSpPr>
        <p:spPr>
          <a:xfrm>
            <a:off x="490925" y="562836"/>
            <a:ext cx="11169835" cy="5735073"/>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67" name="Google Shape;367;g251a7f125b6_0_468"/>
          <p:cNvSpPr txBox="1">
            <a:spLocks noGrp="1"/>
          </p:cNvSpPr>
          <p:nvPr>
            <p:ph type="body" idx="1"/>
          </p:nvPr>
        </p:nvSpPr>
        <p:spPr>
          <a:xfrm>
            <a:off x="1097435" y="5682411"/>
            <a:ext cx="7363500" cy="5217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0"/>
              </a:spcBef>
              <a:spcAft>
                <a:spcPts val="0"/>
              </a:spcAft>
              <a:buSzPts val="2100"/>
              <a:buNone/>
              <a:defRPr sz="2100"/>
            </a:lvl1pPr>
          </a:lstStyle>
          <a:p>
            <a:endParaRPr/>
          </a:p>
        </p:txBody>
      </p:sp>
      <p:sp>
        <p:nvSpPr>
          <p:cNvPr id="368" name="Google Shape;368;g251a7f125b6_0_468"/>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369" name="Google Shape;369;g251a7f125b6_0_468"/>
          <p:cNvSpPr/>
          <p:nvPr/>
        </p:nvSpPr>
        <p:spPr>
          <a:xfrm rot="5400000">
            <a:off x="416524" y="406154"/>
            <a:ext cx="994711" cy="1033973"/>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70" name="Google Shape;370;g251a7f125b6_0_468"/>
          <p:cNvSpPr/>
          <p:nvPr/>
        </p:nvSpPr>
        <p:spPr>
          <a:xfrm rot="-9524812">
            <a:off x="337242" y="5811280"/>
            <a:ext cx="387240" cy="30835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71" name="Google Shape;371;g251a7f125b6_0_468"/>
          <p:cNvSpPr/>
          <p:nvPr/>
        </p:nvSpPr>
        <p:spPr>
          <a:xfrm rot="-9524812">
            <a:off x="290409" y="6017258"/>
            <a:ext cx="176605" cy="121681"/>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72" name="Google Shape;372;g251a7f125b6_0_468"/>
          <p:cNvSpPr/>
          <p:nvPr/>
        </p:nvSpPr>
        <p:spPr>
          <a:xfrm rot="-168083">
            <a:off x="6578990" y="484676"/>
            <a:ext cx="1184209" cy="81987"/>
          </a:xfrm>
          <a:custGeom>
            <a:avLst/>
            <a:gdLst/>
            <a:ahLst/>
            <a:cxnLst/>
            <a:rect l="l" t="t" r="r" b="b"/>
            <a:pathLst>
              <a:path w="420923" h="29142" extrusionOk="0">
                <a:moveTo>
                  <a:pt x="413489" y="13189"/>
                </a:moveTo>
                <a:cubicBezTo>
                  <a:pt x="278455" y="16526"/>
                  <a:pt x="143334" y="12132"/>
                  <a:pt x="8805" y="34"/>
                </a:cubicBezTo>
                <a:cubicBezTo>
                  <a:pt x="-293" y="-799"/>
                  <a:pt x="-3933" y="13847"/>
                  <a:pt x="5670" y="14702"/>
                </a:cubicBezTo>
                <a:cubicBezTo>
                  <a:pt x="141449" y="26940"/>
                  <a:pt x="277798" y="31404"/>
                  <a:pt x="414081" y="28076"/>
                </a:cubicBezTo>
                <a:cubicBezTo>
                  <a:pt x="423377" y="27769"/>
                  <a:pt x="423223" y="12970"/>
                  <a:pt x="413489" y="13189"/>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73" name="Google Shape;373;g251a7f125b6_0_468"/>
          <p:cNvSpPr/>
          <p:nvPr/>
        </p:nvSpPr>
        <p:spPr>
          <a:xfrm rot="-168083">
            <a:off x="7835161" y="490925"/>
            <a:ext cx="115854" cy="41573"/>
          </a:xfrm>
          <a:custGeom>
            <a:avLst/>
            <a:gdLst/>
            <a:ahLst/>
            <a:cxnLst/>
            <a:rect l="l" t="t" r="r" b="b"/>
            <a:pathLst>
              <a:path w="41180" h="14777" extrusionOk="0">
                <a:moveTo>
                  <a:pt x="33693" y="0"/>
                </a:moveTo>
                <a:lnTo>
                  <a:pt x="6835" y="0"/>
                </a:lnTo>
                <a:cubicBezTo>
                  <a:pt x="-2461" y="0"/>
                  <a:pt x="-2286" y="14777"/>
                  <a:pt x="7427" y="14777"/>
                </a:cubicBezTo>
                <a:lnTo>
                  <a:pt x="34307" y="14777"/>
                </a:lnTo>
                <a:cubicBezTo>
                  <a:pt x="43669" y="14777"/>
                  <a:pt x="43471" y="0"/>
                  <a:pt x="33693" y="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74" name="Google Shape;374;g251a7f125b6_0_468"/>
          <p:cNvSpPr/>
          <p:nvPr/>
        </p:nvSpPr>
        <p:spPr>
          <a:xfrm rot="-168083">
            <a:off x="8061522" y="472552"/>
            <a:ext cx="399641" cy="54242"/>
          </a:xfrm>
          <a:custGeom>
            <a:avLst/>
            <a:gdLst/>
            <a:ahLst/>
            <a:cxnLst/>
            <a:rect l="l" t="t" r="r" b="b"/>
            <a:pathLst>
              <a:path w="142051" h="19280" extrusionOk="0">
                <a:moveTo>
                  <a:pt x="136384" y="4500"/>
                </a:moveTo>
                <a:lnTo>
                  <a:pt x="8783" y="5"/>
                </a:lnTo>
                <a:cubicBezTo>
                  <a:pt x="-272" y="-323"/>
                  <a:pt x="-3933" y="14344"/>
                  <a:pt x="5648" y="14695"/>
                </a:cubicBezTo>
                <a:lnTo>
                  <a:pt x="133227" y="19277"/>
                </a:lnTo>
                <a:cubicBezTo>
                  <a:pt x="142282" y="19518"/>
                  <a:pt x="146031" y="4851"/>
                  <a:pt x="136384" y="4500"/>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375" name="Google Shape;375;g251a7f125b6_0_468"/>
          <p:cNvSpPr/>
          <p:nvPr/>
        </p:nvSpPr>
        <p:spPr>
          <a:xfrm rot="5400000">
            <a:off x="11040351" y="3327684"/>
            <a:ext cx="1134186" cy="206636"/>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letely Blank">
  <p:cSld name="CUSTOM_4">
    <p:spTree>
      <p:nvGrpSpPr>
        <p:cNvPr id="1" name="Shape 376"/>
        <p:cNvGrpSpPr/>
        <p:nvPr/>
      </p:nvGrpSpPr>
      <p:grpSpPr>
        <a:xfrm>
          <a:off x="0" y="0"/>
          <a:ext cx="0" cy="0"/>
          <a:chOff x="0" y="0"/>
          <a:chExt cx="0" cy="0"/>
        </a:xfrm>
      </p:grpSpPr>
      <p:sp>
        <p:nvSpPr>
          <p:cNvPr id="377" name="Google Shape;377;g251a7f125b6_0_481"/>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ocabulary">
  <p:cSld name="SECTION_HEADER_1_1_2_3">
    <p:spTree>
      <p:nvGrpSpPr>
        <p:cNvPr id="1" name="Shape 378"/>
        <p:cNvGrpSpPr/>
        <p:nvPr/>
      </p:nvGrpSpPr>
      <p:grpSpPr>
        <a:xfrm>
          <a:off x="0" y="0"/>
          <a:ext cx="0" cy="0"/>
          <a:chOff x="0" y="0"/>
          <a:chExt cx="0" cy="0"/>
        </a:xfrm>
      </p:grpSpPr>
      <p:pic>
        <p:nvPicPr>
          <p:cNvPr id="379" name="Google Shape;379;g251a7f125b6_0_483"/>
          <p:cNvPicPr preferRelativeResize="0"/>
          <p:nvPr/>
        </p:nvPicPr>
        <p:blipFill rotWithShape="1">
          <a:blip r:embed="rId2">
            <a:alphaModFix/>
          </a:blip>
          <a:srcRect/>
          <a:stretch/>
        </p:blipFill>
        <p:spPr>
          <a:xfrm>
            <a:off x="2464817" y="2322555"/>
            <a:ext cx="7668769" cy="2152203"/>
          </a:xfrm>
          <a:prstGeom prst="rect">
            <a:avLst/>
          </a:prstGeom>
          <a:noFill/>
          <a:ln>
            <a:noFill/>
          </a:ln>
        </p:spPr>
      </p:pic>
      <p:sp>
        <p:nvSpPr>
          <p:cNvPr id="380" name="Google Shape;380;g251a7f125b6_0_483"/>
          <p:cNvSpPr txBox="1">
            <a:spLocks noGrp="1"/>
          </p:cNvSpPr>
          <p:nvPr>
            <p:ph type="sldNum" idx="12"/>
          </p:nvPr>
        </p:nvSpPr>
        <p:spPr>
          <a:xfrm>
            <a:off x="11296611" y="6217623"/>
            <a:ext cx="731700" cy="5247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
        <p:nvSpPr>
          <p:cNvPr id="381" name="Google Shape;381;g251a7f125b6_0_483"/>
          <p:cNvSpPr txBox="1">
            <a:spLocks noGrp="1"/>
          </p:cNvSpPr>
          <p:nvPr>
            <p:ph type="title"/>
          </p:nvPr>
        </p:nvSpPr>
        <p:spPr>
          <a:xfrm>
            <a:off x="1093600" y="1579599"/>
            <a:ext cx="10004700" cy="7635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rgbClr val="2F2F2F"/>
              </a:buClr>
              <a:buSzPts val="3700"/>
              <a:buFont typeface="Roboto"/>
              <a:buNone/>
              <a:defRPr sz="3700" b="1">
                <a:solidFill>
                  <a:srgbClr val="2F2F2F"/>
                </a:solidFill>
                <a:latin typeface="Roboto"/>
                <a:ea typeface="Roboto"/>
                <a:cs typeface="Roboto"/>
                <a:sym typeface="Roboto"/>
              </a:defRPr>
            </a:lvl1pPr>
            <a:lvl2pPr lvl="1" algn="l" rtl="0">
              <a:lnSpc>
                <a:spcPct val="90000"/>
              </a:lnSpc>
              <a:spcBef>
                <a:spcPts val="0"/>
              </a:spcBef>
              <a:spcAft>
                <a:spcPts val="0"/>
              </a:spcAft>
              <a:buClr>
                <a:srgbClr val="2F2F2F"/>
              </a:buClr>
              <a:buSzPts val="4500"/>
              <a:buNone/>
              <a:defRPr b="1">
                <a:solidFill>
                  <a:srgbClr val="2F2F2F"/>
                </a:solidFill>
              </a:defRPr>
            </a:lvl2pPr>
            <a:lvl3pPr lvl="2" algn="l" rtl="0">
              <a:lnSpc>
                <a:spcPct val="90000"/>
              </a:lnSpc>
              <a:spcBef>
                <a:spcPts val="0"/>
              </a:spcBef>
              <a:spcAft>
                <a:spcPts val="0"/>
              </a:spcAft>
              <a:buClr>
                <a:srgbClr val="2F2F2F"/>
              </a:buClr>
              <a:buSzPts val="4500"/>
              <a:buNone/>
              <a:defRPr b="1">
                <a:solidFill>
                  <a:srgbClr val="2F2F2F"/>
                </a:solidFill>
              </a:defRPr>
            </a:lvl3pPr>
            <a:lvl4pPr lvl="3" algn="l" rtl="0">
              <a:lnSpc>
                <a:spcPct val="90000"/>
              </a:lnSpc>
              <a:spcBef>
                <a:spcPts val="0"/>
              </a:spcBef>
              <a:spcAft>
                <a:spcPts val="0"/>
              </a:spcAft>
              <a:buClr>
                <a:srgbClr val="2F2F2F"/>
              </a:buClr>
              <a:buSzPts val="4500"/>
              <a:buNone/>
              <a:defRPr b="1">
                <a:solidFill>
                  <a:srgbClr val="2F2F2F"/>
                </a:solidFill>
              </a:defRPr>
            </a:lvl4pPr>
            <a:lvl5pPr lvl="4" algn="l" rtl="0">
              <a:lnSpc>
                <a:spcPct val="90000"/>
              </a:lnSpc>
              <a:spcBef>
                <a:spcPts val="0"/>
              </a:spcBef>
              <a:spcAft>
                <a:spcPts val="0"/>
              </a:spcAft>
              <a:buClr>
                <a:srgbClr val="2F2F2F"/>
              </a:buClr>
              <a:buSzPts val="4500"/>
              <a:buNone/>
              <a:defRPr b="1">
                <a:solidFill>
                  <a:srgbClr val="2F2F2F"/>
                </a:solidFill>
              </a:defRPr>
            </a:lvl5pPr>
            <a:lvl6pPr lvl="5" algn="l" rtl="0">
              <a:lnSpc>
                <a:spcPct val="90000"/>
              </a:lnSpc>
              <a:spcBef>
                <a:spcPts val="0"/>
              </a:spcBef>
              <a:spcAft>
                <a:spcPts val="0"/>
              </a:spcAft>
              <a:buClr>
                <a:srgbClr val="2F2F2F"/>
              </a:buClr>
              <a:buSzPts val="4500"/>
              <a:buNone/>
              <a:defRPr b="1">
                <a:solidFill>
                  <a:srgbClr val="2F2F2F"/>
                </a:solidFill>
              </a:defRPr>
            </a:lvl6pPr>
            <a:lvl7pPr lvl="6" algn="l" rtl="0">
              <a:lnSpc>
                <a:spcPct val="90000"/>
              </a:lnSpc>
              <a:spcBef>
                <a:spcPts val="0"/>
              </a:spcBef>
              <a:spcAft>
                <a:spcPts val="0"/>
              </a:spcAft>
              <a:buClr>
                <a:srgbClr val="2F2F2F"/>
              </a:buClr>
              <a:buSzPts val="4500"/>
              <a:buNone/>
              <a:defRPr b="1">
                <a:solidFill>
                  <a:srgbClr val="2F2F2F"/>
                </a:solidFill>
              </a:defRPr>
            </a:lvl7pPr>
            <a:lvl8pPr lvl="7" algn="l" rtl="0">
              <a:lnSpc>
                <a:spcPct val="90000"/>
              </a:lnSpc>
              <a:spcBef>
                <a:spcPts val="0"/>
              </a:spcBef>
              <a:spcAft>
                <a:spcPts val="0"/>
              </a:spcAft>
              <a:buClr>
                <a:srgbClr val="2F2F2F"/>
              </a:buClr>
              <a:buSzPts val="4500"/>
              <a:buNone/>
              <a:defRPr b="1">
                <a:solidFill>
                  <a:srgbClr val="2F2F2F"/>
                </a:solidFill>
              </a:defRPr>
            </a:lvl8pPr>
            <a:lvl9pPr lvl="8" algn="l" rtl="0">
              <a:lnSpc>
                <a:spcPct val="90000"/>
              </a:lnSpc>
              <a:spcBef>
                <a:spcPts val="0"/>
              </a:spcBef>
              <a:spcAft>
                <a:spcPts val="0"/>
              </a:spcAft>
              <a:buClr>
                <a:srgbClr val="2F2F2F"/>
              </a:buClr>
              <a:buSzPts val="4500"/>
              <a:buNone/>
              <a:defRPr b="1">
                <a:solidFill>
                  <a:srgbClr val="2F2F2F"/>
                </a:solidFill>
              </a:defRPr>
            </a:lvl9pPr>
          </a:lstStyle>
          <a:p>
            <a:endParaRPr/>
          </a:p>
        </p:txBody>
      </p:sp>
      <p:sp>
        <p:nvSpPr>
          <p:cNvPr id="382" name="Google Shape;382;g251a7f125b6_0_483"/>
          <p:cNvSpPr txBox="1">
            <a:spLocks noGrp="1"/>
          </p:cNvSpPr>
          <p:nvPr>
            <p:ph type="title" idx="2"/>
          </p:nvPr>
        </p:nvSpPr>
        <p:spPr>
          <a:xfrm>
            <a:off x="3047000" y="2940168"/>
            <a:ext cx="6098100" cy="17172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rgbClr val="2F2F2F"/>
              </a:buClr>
              <a:buSzPts val="5300"/>
              <a:buFont typeface="Roboto Black"/>
              <a:buNone/>
              <a:defRPr sz="5300">
                <a:solidFill>
                  <a:srgbClr val="2F2F2F"/>
                </a:solidFill>
                <a:latin typeface="Roboto Black"/>
                <a:ea typeface="Roboto Black"/>
                <a:cs typeface="Roboto Black"/>
                <a:sym typeface="Roboto Black"/>
              </a:defRPr>
            </a:lvl1pPr>
            <a:lvl2pPr lvl="1" algn="l" rtl="0">
              <a:lnSpc>
                <a:spcPct val="90000"/>
              </a:lnSpc>
              <a:spcBef>
                <a:spcPts val="0"/>
              </a:spcBef>
              <a:spcAft>
                <a:spcPts val="0"/>
              </a:spcAft>
              <a:buSzPts val="4500"/>
              <a:buFont typeface="Roboto Black"/>
              <a:buNone/>
              <a:defRPr>
                <a:latin typeface="Roboto Black"/>
                <a:ea typeface="Roboto Black"/>
                <a:cs typeface="Roboto Black"/>
                <a:sym typeface="Roboto Black"/>
              </a:defRPr>
            </a:lvl2pPr>
            <a:lvl3pPr lvl="2" algn="l" rtl="0">
              <a:lnSpc>
                <a:spcPct val="90000"/>
              </a:lnSpc>
              <a:spcBef>
                <a:spcPts val="0"/>
              </a:spcBef>
              <a:spcAft>
                <a:spcPts val="0"/>
              </a:spcAft>
              <a:buSzPts val="4500"/>
              <a:buFont typeface="Roboto Black"/>
              <a:buNone/>
              <a:defRPr>
                <a:latin typeface="Roboto Black"/>
                <a:ea typeface="Roboto Black"/>
                <a:cs typeface="Roboto Black"/>
                <a:sym typeface="Roboto Black"/>
              </a:defRPr>
            </a:lvl3pPr>
            <a:lvl4pPr lvl="3" algn="l" rtl="0">
              <a:lnSpc>
                <a:spcPct val="90000"/>
              </a:lnSpc>
              <a:spcBef>
                <a:spcPts val="0"/>
              </a:spcBef>
              <a:spcAft>
                <a:spcPts val="0"/>
              </a:spcAft>
              <a:buSzPts val="4500"/>
              <a:buFont typeface="Roboto Black"/>
              <a:buNone/>
              <a:defRPr>
                <a:latin typeface="Roboto Black"/>
                <a:ea typeface="Roboto Black"/>
                <a:cs typeface="Roboto Black"/>
                <a:sym typeface="Roboto Black"/>
              </a:defRPr>
            </a:lvl4pPr>
            <a:lvl5pPr lvl="4" algn="l" rtl="0">
              <a:lnSpc>
                <a:spcPct val="90000"/>
              </a:lnSpc>
              <a:spcBef>
                <a:spcPts val="0"/>
              </a:spcBef>
              <a:spcAft>
                <a:spcPts val="0"/>
              </a:spcAft>
              <a:buSzPts val="4500"/>
              <a:buFont typeface="Roboto Black"/>
              <a:buNone/>
              <a:defRPr>
                <a:latin typeface="Roboto Black"/>
                <a:ea typeface="Roboto Black"/>
                <a:cs typeface="Roboto Black"/>
                <a:sym typeface="Roboto Black"/>
              </a:defRPr>
            </a:lvl5pPr>
            <a:lvl6pPr lvl="5" algn="l" rtl="0">
              <a:lnSpc>
                <a:spcPct val="90000"/>
              </a:lnSpc>
              <a:spcBef>
                <a:spcPts val="0"/>
              </a:spcBef>
              <a:spcAft>
                <a:spcPts val="0"/>
              </a:spcAft>
              <a:buSzPts val="4500"/>
              <a:buFont typeface="Roboto Black"/>
              <a:buNone/>
              <a:defRPr>
                <a:latin typeface="Roboto Black"/>
                <a:ea typeface="Roboto Black"/>
                <a:cs typeface="Roboto Black"/>
                <a:sym typeface="Roboto Black"/>
              </a:defRPr>
            </a:lvl6pPr>
            <a:lvl7pPr lvl="6" algn="l" rtl="0">
              <a:lnSpc>
                <a:spcPct val="90000"/>
              </a:lnSpc>
              <a:spcBef>
                <a:spcPts val="0"/>
              </a:spcBef>
              <a:spcAft>
                <a:spcPts val="0"/>
              </a:spcAft>
              <a:buSzPts val="4500"/>
              <a:buFont typeface="Roboto Black"/>
              <a:buNone/>
              <a:defRPr>
                <a:latin typeface="Roboto Black"/>
                <a:ea typeface="Roboto Black"/>
                <a:cs typeface="Roboto Black"/>
                <a:sym typeface="Roboto Black"/>
              </a:defRPr>
            </a:lvl7pPr>
            <a:lvl8pPr lvl="7" algn="l" rtl="0">
              <a:lnSpc>
                <a:spcPct val="90000"/>
              </a:lnSpc>
              <a:spcBef>
                <a:spcPts val="0"/>
              </a:spcBef>
              <a:spcAft>
                <a:spcPts val="0"/>
              </a:spcAft>
              <a:buSzPts val="4500"/>
              <a:buFont typeface="Roboto Black"/>
              <a:buNone/>
              <a:defRPr>
                <a:latin typeface="Roboto Black"/>
                <a:ea typeface="Roboto Black"/>
                <a:cs typeface="Roboto Black"/>
                <a:sym typeface="Roboto Black"/>
              </a:defRPr>
            </a:lvl8pPr>
            <a:lvl9pPr lvl="8" algn="l" rtl="0">
              <a:lnSpc>
                <a:spcPct val="90000"/>
              </a:lnSpc>
              <a:spcBef>
                <a:spcPts val="0"/>
              </a:spcBef>
              <a:spcAft>
                <a:spcPts val="0"/>
              </a:spcAft>
              <a:buSzPts val="4500"/>
              <a:buFont typeface="Roboto Black"/>
              <a:buNone/>
              <a:defRPr>
                <a:latin typeface="Roboto Black"/>
                <a:ea typeface="Roboto Black"/>
                <a:cs typeface="Roboto Black"/>
                <a:sym typeface="Roboto Black"/>
              </a:defRPr>
            </a:lvl9pPr>
          </a:lstStyle>
          <a:p>
            <a:endParaRPr/>
          </a:p>
        </p:txBody>
      </p:sp>
      <p:sp>
        <p:nvSpPr>
          <p:cNvPr id="383" name="Google Shape;383;g251a7f125b6_0_483"/>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2900"/>
              <a:buNone/>
              <a:defRPr sz="1200">
                <a:solidFill>
                  <a:srgbClr val="767676"/>
                </a:solidFill>
                <a:latin typeface="Roboto Black"/>
                <a:ea typeface="Roboto Black"/>
                <a:cs typeface="Roboto Black"/>
                <a:sym typeface="Roboto Black"/>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
        <p:nvSpPr>
          <p:cNvPr id="384" name="Google Shape;384;g251a7f125b6_0_483"/>
          <p:cNvSpPr txBox="1">
            <a:spLocks noGrp="1"/>
          </p:cNvSpPr>
          <p:nvPr>
            <p:ph type="subTitle" idx="3"/>
          </p:nvPr>
        </p:nvSpPr>
        <p:spPr>
          <a:xfrm>
            <a:off x="315833" y="219467"/>
            <a:ext cx="57816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2900"/>
              <a:buNone/>
              <a:defRPr sz="1200">
                <a:solidFill>
                  <a:srgbClr val="767676"/>
                </a:solidFill>
                <a:latin typeface="Roboto"/>
                <a:ea typeface="Roboto"/>
                <a:cs typeface="Roboto"/>
                <a:sym typeface="Roboto"/>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
        <p:nvSpPr>
          <p:cNvPr id="385" name="Google Shape;385;g251a7f125b6_0_483"/>
          <p:cNvSpPr txBox="1">
            <a:spLocks noGrp="1"/>
          </p:cNvSpPr>
          <p:nvPr>
            <p:ph type="subTitle" idx="4"/>
          </p:nvPr>
        </p:nvSpPr>
        <p:spPr>
          <a:xfrm>
            <a:off x="1209984" y="4657356"/>
            <a:ext cx="9771900" cy="656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900"/>
              <a:buNone/>
              <a:defRPr sz="2700"/>
            </a:lvl1pPr>
            <a:lvl2pPr lvl="1" algn="l" rtl="0">
              <a:lnSpc>
                <a:spcPct val="100000"/>
              </a:lnSpc>
              <a:spcBef>
                <a:spcPts val="1300"/>
              </a:spcBef>
              <a:spcAft>
                <a:spcPts val="0"/>
              </a:spcAft>
              <a:buSzPts val="2900"/>
              <a:buNone/>
              <a:defRPr sz="2700"/>
            </a:lvl2pPr>
            <a:lvl3pPr lvl="2" algn="l" rtl="0">
              <a:lnSpc>
                <a:spcPct val="100000"/>
              </a:lnSpc>
              <a:spcBef>
                <a:spcPts val="1300"/>
              </a:spcBef>
              <a:spcAft>
                <a:spcPts val="0"/>
              </a:spcAft>
              <a:buSzPts val="2900"/>
              <a:buNone/>
              <a:defRPr sz="2700"/>
            </a:lvl3pPr>
            <a:lvl4pPr lvl="3" algn="l" rtl="0">
              <a:lnSpc>
                <a:spcPct val="100000"/>
              </a:lnSpc>
              <a:spcBef>
                <a:spcPts val="1300"/>
              </a:spcBef>
              <a:spcAft>
                <a:spcPts val="0"/>
              </a:spcAft>
              <a:buSzPts val="2900"/>
              <a:buNone/>
              <a:defRPr sz="2700"/>
            </a:lvl4pPr>
            <a:lvl5pPr lvl="4" algn="l" rtl="0">
              <a:lnSpc>
                <a:spcPct val="100000"/>
              </a:lnSpc>
              <a:spcBef>
                <a:spcPts val="1300"/>
              </a:spcBef>
              <a:spcAft>
                <a:spcPts val="0"/>
              </a:spcAft>
              <a:buSzPts val="2900"/>
              <a:buNone/>
              <a:defRPr sz="2700"/>
            </a:lvl5pPr>
            <a:lvl6pPr lvl="5" algn="l" rtl="0">
              <a:lnSpc>
                <a:spcPct val="100000"/>
              </a:lnSpc>
              <a:spcBef>
                <a:spcPts val="1300"/>
              </a:spcBef>
              <a:spcAft>
                <a:spcPts val="0"/>
              </a:spcAft>
              <a:buSzPts val="2900"/>
              <a:buNone/>
              <a:defRPr sz="2700"/>
            </a:lvl6pPr>
            <a:lvl7pPr lvl="6" algn="l" rtl="0">
              <a:lnSpc>
                <a:spcPct val="100000"/>
              </a:lnSpc>
              <a:spcBef>
                <a:spcPts val="1300"/>
              </a:spcBef>
              <a:spcAft>
                <a:spcPts val="0"/>
              </a:spcAft>
              <a:buSzPts val="2900"/>
              <a:buNone/>
              <a:defRPr sz="2700"/>
            </a:lvl7pPr>
            <a:lvl8pPr lvl="7" algn="l" rtl="0">
              <a:lnSpc>
                <a:spcPct val="100000"/>
              </a:lnSpc>
              <a:spcBef>
                <a:spcPts val="1300"/>
              </a:spcBef>
              <a:spcAft>
                <a:spcPts val="0"/>
              </a:spcAft>
              <a:buSzPts val="2900"/>
              <a:buNone/>
              <a:defRPr sz="2700"/>
            </a:lvl8pPr>
            <a:lvl9pPr lvl="8" algn="l" rtl="0">
              <a:lnSpc>
                <a:spcPct val="100000"/>
              </a:lnSpc>
              <a:spcBef>
                <a:spcPts val="1300"/>
              </a:spcBef>
              <a:spcAft>
                <a:spcPts val="1300"/>
              </a:spcAft>
              <a:buSzPts val="2900"/>
              <a:buNone/>
              <a:defRPr sz="2700"/>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
        <p:cNvGrpSpPr/>
        <p:nvPr/>
      </p:nvGrpSpPr>
      <p:grpSpPr>
        <a:xfrm>
          <a:off x="0" y="0"/>
          <a:ext cx="0" cy="0"/>
          <a:chOff x="0" y="0"/>
          <a:chExt cx="0" cy="0"/>
        </a:xfrm>
      </p:grpSpPr>
      <p:sp>
        <p:nvSpPr>
          <p:cNvPr id="38" name="Google Shape;38;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9" name="Google Shape;39;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0" name="Google Shape;40;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Activity Instruction with Single Image or GIF 1">
  <p:cSld name="SECTION_HEADER_1_1_2_1_2_1_1_2_1">
    <p:spTree>
      <p:nvGrpSpPr>
        <p:cNvPr id="1" name="Shape 386"/>
        <p:cNvGrpSpPr/>
        <p:nvPr/>
      </p:nvGrpSpPr>
      <p:grpSpPr>
        <a:xfrm>
          <a:off x="0" y="0"/>
          <a:ext cx="0" cy="0"/>
          <a:chOff x="0" y="0"/>
          <a:chExt cx="0" cy="0"/>
        </a:xfrm>
      </p:grpSpPr>
      <p:sp>
        <p:nvSpPr>
          <p:cNvPr id="387" name="Google Shape;387;g251a7f125b6_0_491"/>
          <p:cNvSpPr txBox="1">
            <a:spLocks noGrp="1"/>
          </p:cNvSpPr>
          <p:nvPr>
            <p:ph type="sldNum" idx="12"/>
          </p:nvPr>
        </p:nvSpPr>
        <p:spPr>
          <a:xfrm>
            <a:off x="11296611" y="61160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8" name="Google Shape;388;g251a7f125b6_0_491"/>
          <p:cNvSpPr txBox="1">
            <a:spLocks noGrp="1"/>
          </p:cNvSpPr>
          <p:nvPr>
            <p:ph type="title"/>
          </p:nvPr>
        </p:nvSpPr>
        <p:spPr>
          <a:xfrm>
            <a:off x="1072900" y="1987315"/>
            <a:ext cx="5917500" cy="41289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Clr>
                <a:srgbClr val="2F2F2F"/>
              </a:buClr>
              <a:buSzPts val="1900"/>
              <a:buFont typeface="Roboto"/>
              <a:buNone/>
              <a:defRPr sz="1900">
                <a:solidFill>
                  <a:srgbClr val="2F2F2F"/>
                </a:solidFill>
                <a:latin typeface="Roboto"/>
                <a:ea typeface="Roboto"/>
                <a:cs typeface="Roboto"/>
                <a:sym typeface="Roboto"/>
              </a:defRPr>
            </a:lvl1pPr>
            <a:lvl2pPr lvl="1" algn="l" rtl="0">
              <a:lnSpc>
                <a:spcPct val="100000"/>
              </a:lnSpc>
              <a:spcBef>
                <a:spcPts val="2700"/>
              </a:spcBef>
              <a:spcAft>
                <a:spcPts val="0"/>
              </a:spcAft>
              <a:buClr>
                <a:srgbClr val="2F2F2F"/>
              </a:buClr>
              <a:buSzPts val="1900"/>
              <a:buNone/>
              <a:defRPr sz="1900">
                <a:solidFill>
                  <a:srgbClr val="2F2F2F"/>
                </a:solidFill>
              </a:defRPr>
            </a:lvl2pPr>
            <a:lvl3pPr lvl="2" algn="l" rtl="0">
              <a:lnSpc>
                <a:spcPct val="100000"/>
              </a:lnSpc>
              <a:spcBef>
                <a:spcPts val="2700"/>
              </a:spcBef>
              <a:spcAft>
                <a:spcPts val="0"/>
              </a:spcAft>
              <a:buClr>
                <a:srgbClr val="2F2F2F"/>
              </a:buClr>
              <a:buSzPts val="1900"/>
              <a:buNone/>
              <a:defRPr sz="1900">
                <a:solidFill>
                  <a:srgbClr val="2F2F2F"/>
                </a:solidFill>
              </a:defRPr>
            </a:lvl3pPr>
            <a:lvl4pPr lvl="3" algn="l" rtl="0">
              <a:lnSpc>
                <a:spcPct val="100000"/>
              </a:lnSpc>
              <a:spcBef>
                <a:spcPts val="2700"/>
              </a:spcBef>
              <a:spcAft>
                <a:spcPts val="0"/>
              </a:spcAft>
              <a:buClr>
                <a:srgbClr val="2F2F2F"/>
              </a:buClr>
              <a:buSzPts val="1900"/>
              <a:buNone/>
              <a:defRPr sz="1900">
                <a:solidFill>
                  <a:srgbClr val="2F2F2F"/>
                </a:solidFill>
              </a:defRPr>
            </a:lvl4pPr>
            <a:lvl5pPr lvl="4" algn="l" rtl="0">
              <a:lnSpc>
                <a:spcPct val="100000"/>
              </a:lnSpc>
              <a:spcBef>
                <a:spcPts val="2700"/>
              </a:spcBef>
              <a:spcAft>
                <a:spcPts val="0"/>
              </a:spcAft>
              <a:buClr>
                <a:srgbClr val="2F2F2F"/>
              </a:buClr>
              <a:buSzPts val="1900"/>
              <a:buNone/>
              <a:defRPr sz="1900">
                <a:solidFill>
                  <a:srgbClr val="2F2F2F"/>
                </a:solidFill>
              </a:defRPr>
            </a:lvl5pPr>
            <a:lvl6pPr lvl="5" algn="l" rtl="0">
              <a:lnSpc>
                <a:spcPct val="100000"/>
              </a:lnSpc>
              <a:spcBef>
                <a:spcPts val="2700"/>
              </a:spcBef>
              <a:spcAft>
                <a:spcPts val="0"/>
              </a:spcAft>
              <a:buClr>
                <a:srgbClr val="2F2F2F"/>
              </a:buClr>
              <a:buSzPts val="1900"/>
              <a:buNone/>
              <a:defRPr sz="1900">
                <a:solidFill>
                  <a:srgbClr val="2F2F2F"/>
                </a:solidFill>
              </a:defRPr>
            </a:lvl6pPr>
            <a:lvl7pPr lvl="6" algn="l" rtl="0">
              <a:lnSpc>
                <a:spcPct val="100000"/>
              </a:lnSpc>
              <a:spcBef>
                <a:spcPts val="2700"/>
              </a:spcBef>
              <a:spcAft>
                <a:spcPts val="0"/>
              </a:spcAft>
              <a:buClr>
                <a:srgbClr val="2F2F2F"/>
              </a:buClr>
              <a:buSzPts val="1900"/>
              <a:buNone/>
              <a:defRPr sz="1900">
                <a:solidFill>
                  <a:srgbClr val="2F2F2F"/>
                </a:solidFill>
              </a:defRPr>
            </a:lvl7pPr>
            <a:lvl8pPr lvl="7" algn="l" rtl="0">
              <a:lnSpc>
                <a:spcPct val="100000"/>
              </a:lnSpc>
              <a:spcBef>
                <a:spcPts val="2700"/>
              </a:spcBef>
              <a:spcAft>
                <a:spcPts val="0"/>
              </a:spcAft>
              <a:buClr>
                <a:srgbClr val="2F2F2F"/>
              </a:buClr>
              <a:buSzPts val="1900"/>
              <a:buNone/>
              <a:defRPr sz="1900">
                <a:solidFill>
                  <a:srgbClr val="2F2F2F"/>
                </a:solidFill>
              </a:defRPr>
            </a:lvl8pPr>
            <a:lvl9pPr lvl="8" algn="l" rtl="0">
              <a:lnSpc>
                <a:spcPct val="100000"/>
              </a:lnSpc>
              <a:spcBef>
                <a:spcPts val="2700"/>
              </a:spcBef>
              <a:spcAft>
                <a:spcPts val="2700"/>
              </a:spcAft>
              <a:buClr>
                <a:srgbClr val="2F2F2F"/>
              </a:buClr>
              <a:buSzPts val="1900"/>
              <a:buNone/>
              <a:defRPr sz="1900">
                <a:solidFill>
                  <a:srgbClr val="2F2F2F"/>
                </a:solidFill>
              </a:defRPr>
            </a:lvl9pPr>
          </a:lstStyle>
          <a:p>
            <a:endParaRPr/>
          </a:p>
        </p:txBody>
      </p:sp>
      <p:sp>
        <p:nvSpPr>
          <p:cNvPr id="389" name="Google Shape;389;g251a7f125b6_0_491"/>
          <p:cNvSpPr txBox="1">
            <a:spLocks noGrp="1"/>
          </p:cNvSpPr>
          <p:nvPr>
            <p:ph type="title" idx="2"/>
          </p:nvPr>
        </p:nvSpPr>
        <p:spPr>
          <a:xfrm>
            <a:off x="1078467" y="1097280"/>
            <a:ext cx="10004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200"/>
              <a:buFont typeface="Roboto Medium"/>
              <a:buNone/>
              <a:defRPr sz="3200">
                <a:latin typeface="Roboto Medium"/>
                <a:ea typeface="Roboto Medium"/>
                <a:cs typeface="Roboto Medium"/>
                <a:sym typeface="Roboto Medium"/>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390" name="Google Shape;390;g251a7f125b6_0_491"/>
          <p:cNvSpPr/>
          <p:nvPr/>
        </p:nvSpPr>
        <p:spPr>
          <a:xfrm>
            <a:off x="7985760" y="1926336"/>
            <a:ext cx="3877200" cy="4572000"/>
          </a:xfrm>
          <a:prstGeom prst="rect">
            <a:avLst/>
          </a:prstGeom>
          <a:no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391" name="Google Shape;391;g251a7f125b6_0_491"/>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3200"/>
              <a:buNone/>
              <a:defRPr sz="1200">
                <a:solidFill>
                  <a:srgbClr val="767676"/>
                </a:solidFill>
                <a:latin typeface="Roboto Black"/>
                <a:ea typeface="Roboto Black"/>
                <a:cs typeface="Roboto Black"/>
                <a:sym typeface="Roboto Black"/>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
        <p:nvSpPr>
          <p:cNvPr id="392" name="Google Shape;392;g251a7f125b6_0_491"/>
          <p:cNvSpPr txBox="1">
            <a:spLocks noGrp="1"/>
          </p:cNvSpPr>
          <p:nvPr>
            <p:ph type="subTitle" idx="3"/>
          </p:nvPr>
        </p:nvSpPr>
        <p:spPr>
          <a:xfrm>
            <a:off x="315833" y="219467"/>
            <a:ext cx="57675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3200"/>
              <a:buNone/>
              <a:defRPr sz="1200">
                <a:solidFill>
                  <a:srgbClr val="767676"/>
                </a:solidFill>
                <a:latin typeface="Roboto"/>
                <a:ea typeface="Roboto"/>
                <a:cs typeface="Roboto"/>
                <a:sym typeface="Roboto"/>
              </a:defRPr>
            </a:lvl1pPr>
            <a:lvl2pPr lvl="1" algn="l" rtl="0">
              <a:lnSpc>
                <a:spcPct val="115000"/>
              </a:lnSpc>
              <a:spcBef>
                <a:spcPts val="0"/>
              </a:spcBef>
              <a:spcAft>
                <a:spcPts val="0"/>
              </a:spcAft>
              <a:buSzPts val="1900"/>
              <a:buNone/>
              <a:defRPr/>
            </a:lvl2pPr>
            <a:lvl3pPr lvl="2" algn="l" rtl="0">
              <a:lnSpc>
                <a:spcPct val="115000"/>
              </a:lnSpc>
              <a:spcBef>
                <a:spcPts val="2100"/>
              </a:spcBef>
              <a:spcAft>
                <a:spcPts val="0"/>
              </a:spcAft>
              <a:buSzPts val="1900"/>
              <a:buNone/>
              <a:defRPr/>
            </a:lvl3pPr>
            <a:lvl4pPr lvl="3" algn="l" rtl="0">
              <a:lnSpc>
                <a:spcPct val="115000"/>
              </a:lnSpc>
              <a:spcBef>
                <a:spcPts val="2100"/>
              </a:spcBef>
              <a:spcAft>
                <a:spcPts val="0"/>
              </a:spcAft>
              <a:buSzPts val="1900"/>
              <a:buNone/>
              <a:defRPr/>
            </a:lvl4pPr>
            <a:lvl5pPr lvl="4" algn="l" rtl="0">
              <a:lnSpc>
                <a:spcPct val="115000"/>
              </a:lnSpc>
              <a:spcBef>
                <a:spcPts val="2100"/>
              </a:spcBef>
              <a:spcAft>
                <a:spcPts val="0"/>
              </a:spcAft>
              <a:buSzPts val="1900"/>
              <a:buNone/>
              <a:defRPr/>
            </a:lvl5pPr>
            <a:lvl6pPr lvl="5" algn="l" rtl="0">
              <a:lnSpc>
                <a:spcPct val="115000"/>
              </a:lnSpc>
              <a:spcBef>
                <a:spcPts val="2100"/>
              </a:spcBef>
              <a:spcAft>
                <a:spcPts val="0"/>
              </a:spcAft>
              <a:buSzPts val="1900"/>
              <a:buNone/>
              <a:defRPr/>
            </a:lvl6pPr>
            <a:lvl7pPr lvl="6" algn="l" rtl="0">
              <a:lnSpc>
                <a:spcPct val="115000"/>
              </a:lnSpc>
              <a:spcBef>
                <a:spcPts val="2100"/>
              </a:spcBef>
              <a:spcAft>
                <a:spcPts val="0"/>
              </a:spcAft>
              <a:buSzPts val="1900"/>
              <a:buNone/>
              <a:defRPr/>
            </a:lvl7pPr>
            <a:lvl8pPr lvl="7" algn="l" rtl="0">
              <a:lnSpc>
                <a:spcPct val="115000"/>
              </a:lnSpc>
              <a:spcBef>
                <a:spcPts val="2100"/>
              </a:spcBef>
              <a:spcAft>
                <a:spcPts val="0"/>
              </a:spcAft>
              <a:buSzPts val="1900"/>
              <a:buNone/>
              <a:defRPr/>
            </a:lvl8pPr>
            <a:lvl9pPr lvl="8" algn="l" rtl="0">
              <a:lnSpc>
                <a:spcPct val="115000"/>
              </a:lnSpc>
              <a:spcBef>
                <a:spcPts val="2100"/>
              </a:spcBef>
              <a:spcAft>
                <a:spcPts val="2100"/>
              </a:spcAft>
              <a:buSzPts val="1900"/>
              <a:buNone/>
              <a:defRPr/>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guide id="2" orient="horz" pos="1344">
          <p15:clr>
            <a:srgbClr val="F9AD4C"/>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tudent Action">
  <p:cSld name="SECTION_HEADER_1_1_2_1_3">
    <p:spTree>
      <p:nvGrpSpPr>
        <p:cNvPr id="1" name="Shape 393"/>
        <p:cNvGrpSpPr/>
        <p:nvPr/>
      </p:nvGrpSpPr>
      <p:grpSpPr>
        <a:xfrm>
          <a:off x="0" y="0"/>
          <a:ext cx="0" cy="0"/>
          <a:chOff x="0" y="0"/>
          <a:chExt cx="0" cy="0"/>
        </a:xfrm>
      </p:grpSpPr>
      <p:sp>
        <p:nvSpPr>
          <p:cNvPr id="394" name="Google Shape;394;g251a7f125b6_0_498"/>
          <p:cNvSpPr txBox="1">
            <a:spLocks noGrp="1"/>
          </p:cNvSpPr>
          <p:nvPr>
            <p:ph type="title"/>
          </p:nvPr>
        </p:nvSpPr>
        <p:spPr>
          <a:xfrm>
            <a:off x="1078467" y="1804400"/>
            <a:ext cx="10004700" cy="40323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SzPts val="3700"/>
              <a:buFont typeface="Roboto"/>
              <a:buNone/>
              <a:defRPr sz="3700">
                <a:latin typeface="Roboto"/>
                <a:ea typeface="Roboto"/>
                <a:cs typeface="Roboto"/>
                <a:sym typeface="Roboto"/>
              </a:defRPr>
            </a:lvl1pPr>
            <a:lvl2pPr lvl="1" algn="l" rtl="0">
              <a:lnSpc>
                <a:spcPct val="90000"/>
              </a:lnSpc>
              <a:spcBef>
                <a:spcPts val="2700"/>
              </a:spcBef>
              <a:spcAft>
                <a:spcPts val="0"/>
              </a:spcAft>
              <a:buSzPts val="4500"/>
              <a:buFont typeface="Roboto"/>
              <a:buNone/>
              <a:defRPr>
                <a:latin typeface="Roboto"/>
                <a:ea typeface="Roboto"/>
                <a:cs typeface="Roboto"/>
                <a:sym typeface="Roboto"/>
              </a:defRPr>
            </a:lvl2pPr>
            <a:lvl3pPr lvl="2" algn="l" rtl="0">
              <a:lnSpc>
                <a:spcPct val="90000"/>
              </a:lnSpc>
              <a:spcBef>
                <a:spcPts val="2700"/>
              </a:spcBef>
              <a:spcAft>
                <a:spcPts val="0"/>
              </a:spcAft>
              <a:buSzPts val="4500"/>
              <a:buFont typeface="Roboto"/>
              <a:buNone/>
              <a:defRPr>
                <a:latin typeface="Roboto"/>
                <a:ea typeface="Roboto"/>
                <a:cs typeface="Roboto"/>
                <a:sym typeface="Roboto"/>
              </a:defRPr>
            </a:lvl3pPr>
            <a:lvl4pPr lvl="3" algn="l" rtl="0">
              <a:lnSpc>
                <a:spcPct val="90000"/>
              </a:lnSpc>
              <a:spcBef>
                <a:spcPts val="2700"/>
              </a:spcBef>
              <a:spcAft>
                <a:spcPts val="0"/>
              </a:spcAft>
              <a:buSzPts val="4500"/>
              <a:buFont typeface="Roboto"/>
              <a:buNone/>
              <a:defRPr>
                <a:latin typeface="Roboto"/>
                <a:ea typeface="Roboto"/>
                <a:cs typeface="Roboto"/>
                <a:sym typeface="Roboto"/>
              </a:defRPr>
            </a:lvl4pPr>
            <a:lvl5pPr lvl="4" algn="l" rtl="0">
              <a:lnSpc>
                <a:spcPct val="90000"/>
              </a:lnSpc>
              <a:spcBef>
                <a:spcPts val="2700"/>
              </a:spcBef>
              <a:spcAft>
                <a:spcPts val="0"/>
              </a:spcAft>
              <a:buSzPts val="4500"/>
              <a:buFont typeface="Roboto"/>
              <a:buNone/>
              <a:defRPr>
                <a:latin typeface="Roboto"/>
                <a:ea typeface="Roboto"/>
                <a:cs typeface="Roboto"/>
                <a:sym typeface="Roboto"/>
              </a:defRPr>
            </a:lvl5pPr>
            <a:lvl6pPr lvl="5" algn="l" rtl="0">
              <a:lnSpc>
                <a:spcPct val="90000"/>
              </a:lnSpc>
              <a:spcBef>
                <a:spcPts val="2700"/>
              </a:spcBef>
              <a:spcAft>
                <a:spcPts val="0"/>
              </a:spcAft>
              <a:buSzPts val="4500"/>
              <a:buFont typeface="Roboto"/>
              <a:buNone/>
              <a:defRPr>
                <a:latin typeface="Roboto"/>
                <a:ea typeface="Roboto"/>
                <a:cs typeface="Roboto"/>
                <a:sym typeface="Roboto"/>
              </a:defRPr>
            </a:lvl6pPr>
            <a:lvl7pPr lvl="6" algn="l" rtl="0">
              <a:lnSpc>
                <a:spcPct val="90000"/>
              </a:lnSpc>
              <a:spcBef>
                <a:spcPts val="2700"/>
              </a:spcBef>
              <a:spcAft>
                <a:spcPts val="0"/>
              </a:spcAft>
              <a:buSzPts val="4500"/>
              <a:buFont typeface="Roboto"/>
              <a:buNone/>
              <a:defRPr>
                <a:latin typeface="Roboto"/>
                <a:ea typeface="Roboto"/>
                <a:cs typeface="Roboto"/>
                <a:sym typeface="Roboto"/>
              </a:defRPr>
            </a:lvl7pPr>
            <a:lvl8pPr lvl="7" algn="l" rtl="0">
              <a:lnSpc>
                <a:spcPct val="90000"/>
              </a:lnSpc>
              <a:spcBef>
                <a:spcPts val="2700"/>
              </a:spcBef>
              <a:spcAft>
                <a:spcPts val="0"/>
              </a:spcAft>
              <a:buSzPts val="4500"/>
              <a:buFont typeface="Roboto"/>
              <a:buNone/>
              <a:defRPr>
                <a:latin typeface="Roboto"/>
                <a:ea typeface="Roboto"/>
                <a:cs typeface="Roboto"/>
                <a:sym typeface="Roboto"/>
              </a:defRPr>
            </a:lvl8pPr>
            <a:lvl9pPr lvl="8" algn="l" rtl="0">
              <a:lnSpc>
                <a:spcPct val="90000"/>
              </a:lnSpc>
              <a:spcBef>
                <a:spcPts val="2700"/>
              </a:spcBef>
              <a:spcAft>
                <a:spcPts val="2700"/>
              </a:spcAft>
              <a:buSzPts val="4500"/>
              <a:buFont typeface="Roboto"/>
              <a:buNone/>
              <a:defRPr>
                <a:latin typeface="Roboto"/>
                <a:ea typeface="Roboto"/>
                <a:cs typeface="Roboto"/>
                <a:sym typeface="Roboto"/>
              </a:defRPr>
            </a:lvl9pPr>
          </a:lstStyle>
          <a:p>
            <a:endParaRPr/>
          </a:p>
        </p:txBody>
      </p:sp>
      <p:sp>
        <p:nvSpPr>
          <p:cNvPr id="395" name="Google Shape;395;g251a7f125b6_0_498"/>
          <p:cNvSpPr txBox="1">
            <a:spLocks noGrp="1"/>
          </p:cNvSpPr>
          <p:nvPr>
            <p:ph type="subTitle" idx="1"/>
          </p:nvPr>
        </p:nvSpPr>
        <p:spPr>
          <a:xfrm>
            <a:off x="9461500" y="219467"/>
            <a:ext cx="2418300" cy="402300"/>
          </a:xfrm>
          <a:prstGeom prst="rect">
            <a:avLst/>
          </a:prstGeom>
          <a:noFill/>
          <a:ln>
            <a:noFill/>
          </a:ln>
        </p:spPr>
        <p:txBody>
          <a:bodyPr spcFirstLastPara="1" wrap="square" lIns="121900" tIns="121900" rIns="0" bIns="121900" anchor="ctr" anchorCtr="0">
            <a:noAutofit/>
          </a:bodyPr>
          <a:lstStyle>
            <a:lvl1pPr lvl="0" algn="r" rtl="0">
              <a:lnSpc>
                <a:spcPct val="114000"/>
              </a:lnSpc>
              <a:spcBef>
                <a:spcPts val="0"/>
              </a:spcBef>
              <a:spcAft>
                <a:spcPts val="0"/>
              </a:spcAft>
              <a:buSzPts val="2900"/>
              <a:buNone/>
              <a:defRPr sz="1200">
                <a:solidFill>
                  <a:srgbClr val="767676"/>
                </a:solidFill>
                <a:latin typeface="Roboto Black"/>
                <a:ea typeface="Roboto Black"/>
                <a:cs typeface="Roboto Black"/>
                <a:sym typeface="Roboto Black"/>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
        <p:nvSpPr>
          <p:cNvPr id="396" name="Google Shape;396;g251a7f125b6_0_498"/>
          <p:cNvSpPr txBox="1">
            <a:spLocks noGrp="1"/>
          </p:cNvSpPr>
          <p:nvPr>
            <p:ph type="subTitle" idx="2"/>
          </p:nvPr>
        </p:nvSpPr>
        <p:spPr>
          <a:xfrm>
            <a:off x="315833" y="219467"/>
            <a:ext cx="5796000" cy="402300"/>
          </a:xfrm>
          <a:prstGeom prst="rect">
            <a:avLst/>
          </a:prstGeom>
          <a:noFill/>
          <a:ln>
            <a:noFill/>
          </a:ln>
        </p:spPr>
        <p:txBody>
          <a:bodyPr spcFirstLastPara="1" wrap="square" lIns="0" tIns="121900" rIns="0" bIns="121900" anchor="ctr" anchorCtr="0">
            <a:noAutofit/>
          </a:bodyPr>
          <a:lstStyle>
            <a:lvl1pPr lvl="0" algn="l" rtl="0">
              <a:lnSpc>
                <a:spcPct val="114000"/>
              </a:lnSpc>
              <a:spcBef>
                <a:spcPts val="0"/>
              </a:spcBef>
              <a:spcAft>
                <a:spcPts val="0"/>
              </a:spcAft>
              <a:buSzPts val="2900"/>
              <a:buNone/>
              <a:defRPr sz="1200">
                <a:solidFill>
                  <a:srgbClr val="767676"/>
                </a:solidFill>
                <a:latin typeface="Roboto"/>
                <a:ea typeface="Roboto"/>
                <a:cs typeface="Roboto"/>
                <a:sym typeface="Roboto"/>
              </a:defRPr>
            </a:lvl1pPr>
            <a:lvl2pPr lvl="1" algn="l" rtl="0">
              <a:lnSpc>
                <a:spcPct val="100000"/>
              </a:lnSpc>
              <a:spcBef>
                <a:spcPts val="0"/>
              </a:spcBef>
              <a:spcAft>
                <a:spcPts val="0"/>
              </a:spcAft>
              <a:buSzPts val="2900"/>
              <a:buNone/>
              <a:defRPr/>
            </a:lvl2pPr>
            <a:lvl3pPr lvl="2" algn="l" rtl="0">
              <a:lnSpc>
                <a:spcPct val="100000"/>
              </a:lnSpc>
              <a:spcBef>
                <a:spcPts val="1300"/>
              </a:spcBef>
              <a:spcAft>
                <a:spcPts val="0"/>
              </a:spcAft>
              <a:buSzPts val="2900"/>
              <a:buNone/>
              <a:defRPr/>
            </a:lvl3pPr>
            <a:lvl4pPr lvl="3" algn="l" rtl="0">
              <a:lnSpc>
                <a:spcPct val="100000"/>
              </a:lnSpc>
              <a:spcBef>
                <a:spcPts val="1300"/>
              </a:spcBef>
              <a:spcAft>
                <a:spcPts val="0"/>
              </a:spcAft>
              <a:buSzPts val="2900"/>
              <a:buNone/>
              <a:defRPr/>
            </a:lvl4pPr>
            <a:lvl5pPr lvl="4" algn="l" rtl="0">
              <a:lnSpc>
                <a:spcPct val="100000"/>
              </a:lnSpc>
              <a:spcBef>
                <a:spcPts val="1300"/>
              </a:spcBef>
              <a:spcAft>
                <a:spcPts val="0"/>
              </a:spcAft>
              <a:buSzPts val="2900"/>
              <a:buNone/>
              <a:defRPr/>
            </a:lvl5pPr>
            <a:lvl6pPr lvl="5" algn="l" rtl="0">
              <a:lnSpc>
                <a:spcPct val="100000"/>
              </a:lnSpc>
              <a:spcBef>
                <a:spcPts val="1300"/>
              </a:spcBef>
              <a:spcAft>
                <a:spcPts val="0"/>
              </a:spcAft>
              <a:buSzPts val="2900"/>
              <a:buNone/>
              <a:defRPr/>
            </a:lvl6pPr>
            <a:lvl7pPr lvl="6" algn="l" rtl="0">
              <a:lnSpc>
                <a:spcPct val="100000"/>
              </a:lnSpc>
              <a:spcBef>
                <a:spcPts val="1300"/>
              </a:spcBef>
              <a:spcAft>
                <a:spcPts val="0"/>
              </a:spcAft>
              <a:buSzPts val="2900"/>
              <a:buNone/>
              <a:defRPr/>
            </a:lvl7pPr>
            <a:lvl8pPr lvl="7" algn="l" rtl="0">
              <a:lnSpc>
                <a:spcPct val="100000"/>
              </a:lnSpc>
              <a:spcBef>
                <a:spcPts val="1300"/>
              </a:spcBef>
              <a:spcAft>
                <a:spcPts val="0"/>
              </a:spcAft>
              <a:buSzPts val="2900"/>
              <a:buNone/>
              <a:defRPr/>
            </a:lvl8pPr>
            <a:lvl9pPr lvl="8" algn="l" rtl="0">
              <a:lnSpc>
                <a:spcPct val="100000"/>
              </a:lnSpc>
              <a:spcBef>
                <a:spcPts val="1300"/>
              </a:spcBef>
              <a:spcAft>
                <a:spcPts val="1300"/>
              </a:spcAft>
              <a:buSzPts val="2900"/>
              <a:buNone/>
              <a:defRPr/>
            </a:lvl9pPr>
          </a:lstStyle>
          <a:p>
            <a:endParaRPr/>
          </a:p>
        </p:txBody>
      </p:sp>
    </p:spTree>
  </p:cSld>
  <p:clrMapOvr>
    <a:masterClrMapping/>
  </p:clrMapOvr>
  <p:extLst>
    <p:ext uri="{DCECCB84-F9BA-43D5-87BE-67443E8EF086}">
      <p15:sldGuideLst xmlns:p15="http://schemas.microsoft.com/office/powerpoint/2012/main">
        <p15:guide id="1" pos="680">
          <p15:clr>
            <a:srgbClr val="F9AD4C"/>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401"/>
        <p:cNvGrpSpPr/>
        <p:nvPr/>
      </p:nvGrpSpPr>
      <p:grpSpPr>
        <a:xfrm>
          <a:off x="0" y="0"/>
          <a:ext cx="0" cy="0"/>
          <a:chOff x="0" y="0"/>
          <a:chExt cx="0" cy="0"/>
        </a:xfrm>
      </p:grpSpPr>
      <p:sp>
        <p:nvSpPr>
          <p:cNvPr id="402" name="Google Shape;402;g2294d0ffdbb_0_101"/>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 name="Google Shape;403;g2294d0ffdbb_0_101"/>
          <p:cNvSpPr txBox="1">
            <a:spLocks noGrp="1"/>
          </p:cNvSpPr>
          <p:nvPr>
            <p:ph type="ctrTitle"/>
          </p:nvPr>
        </p:nvSpPr>
        <p:spPr>
          <a:xfrm>
            <a:off x="914400" y="4382950"/>
            <a:ext cx="10363200" cy="1546500"/>
          </a:xfrm>
          <a:prstGeom prst="rect">
            <a:avLst/>
          </a:prstGeom>
        </p:spPr>
        <p:txBody>
          <a:bodyPr spcFirstLastPara="1" wrap="square" lIns="121900" tIns="121900" rIns="121900" bIns="121900" anchor="b" anchorCtr="0">
            <a:no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404"/>
        <p:cNvGrpSpPr/>
        <p:nvPr/>
      </p:nvGrpSpPr>
      <p:grpSpPr>
        <a:xfrm>
          <a:off x="0" y="0"/>
          <a:ext cx="0" cy="0"/>
          <a:chOff x="0" y="0"/>
          <a:chExt cx="0" cy="0"/>
        </a:xfrm>
      </p:grpSpPr>
      <p:sp>
        <p:nvSpPr>
          <p:cNvPr id="405" name="Google Shape;405;g2294d0ffdbb_0_104"/>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dk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6" name="Google Shape;406;g2294d0ffdbb_0_104"/>
          <p:cNvSpPr txBox="1">
            <a:spLocks noGrp="1"/>
          </p:cNvSpPr>
          <p:nvPr>
            <p:ph type="ctrTitle"/>
          </p:nvPr>
        </p:nvSpPr>
        <p:spPr>
          <a:xfrm>
            <a:off x="914400" y="3635123"/>
            <a:ext cx="10363200" cy="1546500"/>
          </a:xfrm>
          <a:prstGeom prst="rect">
            <a:avLst/>
          </a:prstGeom>
        </p:spPr>
        <p:txBody>
          <a:bodyPr spcFirstLastPara="1" wrap="square" lIns="121900" tIns="121900" rIns="121900" bIns="121900" anchor="b" anchorCtr="0">
            <a:no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407" name="Google Shape;407;g2294d0ffdbb_0_104"/>
          <p:cNvSpPr txBox="1">
            <a:spLocks noGrp="1"/>
          </p:cNvSpPr>
          <p:nvPr>
            <p:ph type="subTitle" idx="1"/>
          </p:nvPr>
        </p:nvSpPr>
        <p:spPr>
          <a:xfrm>
            <a:off x="914400" y="5107538"/>
            <a:ext cx="10363200" cy="10464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4000"/>
              <a:buNone/>
              <a:defRPr sz="4000">
                <a:solidFill>
                  <a:schemeClr val="lt1"/>
                </a:solidFill>
              </a:defRPr>
            </a:lvl2pPr>
            <a:lvl3pPr lvl="2" rtl="0">
              <a:spcBef>
                <a:spcPts val="0"/>
              </a:spcBef>
              <a:spcAft>
                <a:spcPts val="0"/>
              </a:spcAft>
              <a:buClr>
                <a:schemeClr val="lt1"/>
              </a:buClr>
              <a:buSzPts val="4000"/>
              <a:buNone/>
              <a:defRPr sz="4000">
                <a:solidFill>
                  <a:schemeClr val="lt1"/>
                </a:solidFill>
              </a:defRPr>
            </a:lvl3pPr>
            <a:lvl4pPr lvl="3" rtl="0">
              <a:spcBef>
                <a:spcPts val="0"/>
              </a:spcBef>
              <a:spcAft>
                <a:spcPts val="0"/>
              </a:spcAft>
              <a:buClr>
                <a:schemeClr val="lt1"/>
              </a:buClr>
              <a:buSzPts val="4000"/>
              <a:buNone/>
              <a:defRPr sz="4000">
                <a:solidFill>
                  <a:schemeClr val="lt1"/>
                </a:solidFill>
              </a:defRPr>
            </a:lvl4pPr>
            <a:lvl5pPr lvl="4" rtl="0">
              <a:spcBef>
                <a:spcPts val="0"/>
              </a:spcBef>
              <a:spcAft>
                <a:spcPts val="0"/>
              </a:spcAft>
              <a:buClr>
                <a:schemeClr val="lt1"/>
              </a:buClr>
              <a:buSzPts val="4000"/>
              <a:buNone/>
              <a:defRPr sz="4000">
                <a:solidFill>
                  <a:schemeClr val="lt1"/>
                </a:solidFill>
              </a:defRPr>
            </a:lvl5pPr>
            <a:lvl6pPr lvl="5" rtl="0">
              <a:spcBef>
                <a:spcPts val="0"/>
              </a:spcBef>
              <a:spcAft>
                <a:spcPts val="0"/>
              </a:spcAft>
              <a:buClr>
                <a:schemeClr val="lt1"/>
              </a:buClr>
              <a:buSzPts val="4000"/>
              <a:buNone/>
              <a:defRPr sz="4000">
                <a:solidFill>
                  <a:schemeClr val="lt1"/>
                </a:solidFill>
              </a:defRPr>
            </a:lvl6pPr>
            <a:lvl7pPr lvl="6" rtl="0">
              <a:spcBef>
                <a:spcPts val="0"/>
              </a:spcBef>
              <a:spcAft>
                <a:spcPts val="0"/>
              </a:spcAft>
              <a:buClr>
                <a:schemeClr val="lt1"/>
              </a:buClr>
              <a:buSzPts val="4000"/>
              <a:buNone/>
              <a:defRPr sz="4000">
                <a:solidFill>
                  <a:schemeClr val="lt1"/>
                </a:solidFill>
              </a:defRPr>
            </a:lvl7pPr>
            <a:lvl8pPr lvl="7" rtl="0">
              <a:spcBef>
                <a:spcPts val="0"/>
              </a:spcBef>
              <a:spcAft>
                <a:spcPts val="0"/>
              </a:spcAft>
              <a:buClr>
                <a:schemeClr val="lt1"/>
              </a:buClr>
              <a:buSzPts val="4000"/>
              <a:buNone/>
              <a:defRPr sz="4000">
                <a:solidFill>
                  <a:schemeClr val="lt1"/>
                </a:solidFill>
              </a:defRPr>
            </a:lvl8pPr>
            <a:lvl9pPr lvl="8" rtl="0">
              <a:spcBef>
                <a:spcPts val="0"/>
              </a:spcBef>
              <a:spcAft>
                <a:spcPts val="0"/>
              </a:spcAft>
              <a:buClr>
                <a:schemeClr val="lt1"/>
              </a:buClr>
              <a:buSzPts val="4000"/>
              <a:buNone/>
              <a:defRPr sz="4000">
                <a:solidFill>
                  <a:schemeClr val="lt1"/>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1"/>
        </a:solidFill>
        <a:effectLst/>
      </p:bgPr>
    </p:bg>
    <p:spTree>
      <p:nvGrpSpPr>
        <p:cNvPr id="1" name="Shape 408"/>
        <p:cNvGrpSpPr/>
        <p:nvPr/>
      </p:nvGrpSpPr>
      <p:grpSpPr>
        <a:xfrm>
          <a:off x="0" y="0"/>
          <a:ext cx="0" cy="0"/>
          <a:chOff x="0" y="0"/>
          <a:chExt cx="0" cy="0"/>
        </a:xfrm>
      </p:grpSpPr>
      <p:sp>
        <p:nvSpPr>
          <p:cNvPr id="409" name="Google Shape;409;g2294d0ffdbb_0_108"/>
          <p:cNvSpPr/>
          <p:nvPr/>
        </p:nvSpPr>
        <p:spPr>
          <a:xfrm flipH="1">
            <a:off x="521218"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dk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 name="Google Shape;410;g2294d0ffdbb_0_108"/>
          <p:cNvSpPr txBox="1">
            <a:spLocks noGrp="1"/>
          </p:cNvSpPr>
          <p:nvPr>
            <p:ph type="body" idx="1"/>
          </p:nvPr>
        </p:nvSpPr>
        <p:spPr>
          <a:xfrm>
            <a:off x="2342933" y="2882400"/>
            <a:ext cx="7506300" cy="1093200"/>
          </a:xfrm>
          <a:prstGeom prst="rect">
            <a:avLst/>
          </a:prstGeom>
        </p:spPr>
        <p:txBody>
          <a:bodyPr spcFirstLastPara="1" wrap="square" lIns="121900" tIns="121900" rIns="121900" bIns="121900" anchor="ctr" anchorCtr="0">
            <a:noAutofit/>
          </a:bodyPr>
          <a:lstStyle>
            <a:lvl1pPr marL="457200" lvl="0" indent="-482600" algn="ctr" rtl="0">
              <a:spcBef>
                <a:spcPts val="800"/>
              </a:spcBef>
              <a:spcAft>
                <a:spcPts val="0"/>
              </a:spcAft>
              <a:buClr>
                <a:schemeClr val="dk1"/>
              </a:buClr>
              <a:buSzPts val="4000"/>
              <a:buChar char="●"/>
              <a:defRPr sz="4000" i="1">
                <a:solidFill>
                  <a:schemeClr val="dk1"/>
                </a:solidFill>
              </a:defRPr>
            </a:lvl1pPr>
            <a:lvl2pPr marL="914400" lvl="1" indent="-482600" algn="ctr" rtl="0">
              <a:spcBef>
                <a:spcPts val="0"/>
              </a:spcBef>
              <a:spcAft>
                <a:spcPts val="0"/>
              </a:spcAft>
              <a:buClr>
                <a:schemeClr val="dk1"/>
              </a:buClr>
              <a:buSzPts val="4000"/>
              <a:buChar char="○"/>
              <a:defRPr sz="4000" i="1">
                <a:solidFill>
                  <a:schemeClr val="dk1"/>
                </a:solidFill>
              </a:defRPr>
            </a:lvl2pPr>
            <a:lvl3pPr marL="1371600" lvl="2" indent="-482600" algn="ctr" rtl="0">
              <a:spcBef>
                <a:spcPts val="0"/>
              </a:spcBef>
              <a:spcAft>
                <a:spcPts val="0"/>
              </a:spcAft>
              <a:buClr>
                <a:schemeClr val="dk1"/>
              </a:buClr>
              <a:buSzPts val="4000"/>
              <a:buChar char="■"/>
              <a:defRPr sz="4000" i="1">
                <a:solidFill>
                  <a:schemeClr val="dk1"/>
                </a:solidFill>
              </a:defRPr>
            </a:lvl3pPr>
            <a:lvl4pPr marL="1828800" lvl="3" indent="-482600" algn="ctr" rtl="0">
              <a:spcBef>
                <a:spcPts val="0"/>
              </a:spcBef>
              <a:spcAft>
                <a:spcPts val="0"/>
              </a:spcAft>
              <a:buClr>
                <a:schemeClr val="dk1"/>
              </a:buClr>
              <a:buSzPts val="4000"/>
              <a:buChar char="●"/>
              <a:defRPr sz="4000" i="1">
                <a:solidFill>
                  <a:schemeClr val="dk1"/>
                </a:solidFill>
              </a:defRPr>
            </a:lvl4pPr>
            <a:lvl5pPr marL="2286000" lvl="4" indent="-482600" algn="ctr" rtl="0">
              <a:spcBef>
                <a:spcPts val="0"/>
              </a:spcBef>
              <a:spcAft>
                <a:spcPts val="0"/>
              </a:spcAft>
              <a:buClr>
                <a:schemeClr val="dk1"/>
              </a:buClr>
              <a:buSzPts val="4000"/>
              <a:buChar char="○"/>
              <a:defRPr sz="4000" i="1">
                <a:solidFill>
                  <a:schemeClr val="dk1"/>
                </a:solidFill>
              </a:defRPr>
            </a:lvl5pPr>
            <a:lvl6pPr marL="2743200" lvl="5" indent="-482600" algn="ctr" rtl="0">
              <a:spcBef>
                <a:spcPts val="0"/>
              </a:spcBef>
              <a:spcAft>
                <a:spcPts val="0"/>
              </a:spcAft>
              <a:buClr>
                <a:schemeClr val="dk1"/>
              </a:buClr>
              <a:buSzPts val="4000"/>
              <a:buChar char="■"/>
              <a:defRPr sz="4000" i="1">
                <a:solidFill>
                  <a:schemeClr val="dk1"/>
                </a:solidFill>
              </a:defRPr>
            </a:lvl6pPr>
            <a:lvl7pPr marL="3200400" lvl="6" indent="-482600" algn="ctr" rtl="0">
              <a:spcBef>
                <a:spcPts val="0"/>
              </a:spcBef>
              <a:spcAft>
                <a:spcPts val="0"/>
              </a:spcAft>
              <a:buClr>
                <a:schemeClr val="dk1"/>
              </a:buClr>
              <a:buSzPts val="4000"/>
              <a:buChar char="●"/>
              <a:defRPr sz="4000" i="1">
                <a:solidFill>
                  <a:schemeClr val="dk1"/>
                </a:solidFill>
              </a:defRPr>
            </a:lvl7pPr>
            <a:lvl8pPr marL="3657600" lvl="7" indent="-482600" algn="ctr" rtl="0">
              <a:spcBef>
                <a:spcPts val="0"/>
              </a:spcBef>
              <a:spcAft>
                <a:spcPts val="0"/>
              </a:spcAft>
              <a:buClr>
                <a:schemeClr val="dk1"/>
              </a:buClr>
              <a:buSzPts val="4000"/>
              <a:buChar char="○"/>
              <a:defRPr sz="4000" i="1">
                <a:solidFill>
                  <a:schemeClr val="dk1"/>
                </a:solidFill>
              </a:defRPr>
            </a:lvl8pPr>
            <a:lvl9pPr marL="4114800" lvl="8" indent="-482600" algn="ctr" rtl="0">
              <a:spcBef>
                <a:spcPts val="0"/>
              </a:spcBef>
              <a:spcAft>
                <a:spcPts val="0"/>
              </a:spcAft>
              <a:buClr>
                <a:schemeClr val="dk1"/>
              </a:buClr>
              <a:buSzPts val="4000"/>
              <a:buChar char="■"/>
              <a:defRPr sz="4000" i="1">
                <a:solidFill>
                  <a:schemeClr val="dk1"/>
                </a:solidFill>
              </a:defRPr>
            </a:lvl9pPr>
          </a:lstStyle>
          <a:p>
            <a:endParaRPr/>
          </a:p>
        </p:txBody>
      </p:sp>
      <p:sp>
        <p:nvSpPr>
          <p:cNvPr id="411" name="Google Shape;411;g2294d0ffdbb_0_108"/>
          <p:cNvSpPr txBox="1"/>
          <p:nvPr/>
        </p:nvSpPr>
        <p:spPr>
          <a:xfrm>
            <a:off x="274067" y="100100"/>
            <a:ext cx="1065900" cy="8715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16000" b="1">
                <a:solidFill>
                  <a:schemeClr val="dk1"/>
                </a:solidFill>
                <a:latin typeface="Raleway"/>
                <a:ea typeface="Raleway"/>
                <a:cs typeface="Raleway"/>
                <a:sym typeface="Raleway"/>
              </a:rPr>
              <a:t>“</a:t>
            </a:r>
            <a:endParaRPr sz="16000" b="1">
              <a:solidFill>
                <a:schemeClr val="dk1"/>
              </a:solidFill>
              <a:latin typeface="Raleway"/>
              <a:ea typeface="Raleway"/>
              <a:cs typeface="Raleway"/>
              <a:sym typeface="Raleway"/>
            </a:endParaRPr>
          </a:p>
        </p:txBody>
      </p:sp>
      <p:sp>
        <p:nvSpPr>
          <p:cNvPr id="412" name="Google Shape;412;g2294d0ffdbb_0_108"/>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13"/>
        <p:cNvGrpSpPr/>
        <p:nvPr/>
      </p:nvGrpSpPr>
      <p:grpSpPr>
        <a:xfrm>
          <a:off x="0" y="0"/>
          <a:ext cx="0" cy="0"/>
          <a:chOff x="0" y="0"/>
          <a:chExt cx="0" cy="0"/>
        </a:xfrm>
      </p:grpSpPr>
      <p:sp>
        <p:nvSpPr>
          <p:cNvPr id="414" name="Google Shape;414;g2294d0ffdbb_0_113"/>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5" name="Google Shape;415;g2294d0ffdbb_0_113"/>
          <p:cNvSpPr txBox="1">
            <a:spLocks noGrp="1"/>
          </p:cNvSpPr>
          <p:nvPr>
            <p:ph type="title"/>
          </p:nvPr>
        </p:nvSpPr>
        <p:spPr>
          <a:xfrm>
            <a:off x="1229333" y="1189033"/>
            <a:ext cx="9154800" cy="1143300"/>
          </a:xfrm>
          <a:prstGeom prst="rect">
            <a:avLst/>
          </a:prstGeom>
        </p:spPr>
        <p:txBody>
          <a:bodyPr spcFirstLastPara="1" wrap="square" lIns="121900" tIns="121900" rIns="121900" bIns="121900" anchor="t" anchorCtr="0">
            <a:noAutofit/>
          </a:bodyPr>
          <a:lstStyle>
            <a:lvl1pPr lvl="0" rtl="0">
              <a:spcBef>
                <a:spcPts val="0"/>
              </a:spcBef>
              <a:spcAft>
                <a:spcPts val="0"/>
              </a:spcAft>
              <a:buSzPts val="77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16" name="Google Shape;416;g2294d0ffdbb_0_113"/>
          <p:cNvSpPr txBox="1">
            <a:spLocks noGrp="1"/>
          </p:cNvSpPr>
          <p:nvPr>
            <p:ph type="body" idx="1"/>
          </p:nvPr>
        </p:nvSpPr>
        <p:spPr>
          <a:xfrm>
            <a:off x="1229333" y="2514601"/>
            <a:ext cx="9154800" cy="31548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Clr>
                <a:srgbClr val="FFB600"/>
              </a:buClr>
              <a:buSzPts val="2400"/>
              <a:buChar char="●"/>
              <a:defRPr/>
            </a:lvl1pPr>
            <a:lvl2pPr marL="914400" lvl="1" indent="-381000" rtl="0">
              <a:spcBef>
                <a:spcPts val="0"/>
              </a:spcBef>
              <a:spcAft>
                <a:spcPts val="0"/>
              </a:spcAft>
              <a:buClr>
                <a:srgbClr val="FFB600"/>
              </a:buClr>
              <a:buSzPts val="2400"/>
              <a:buChar char="○"/>
              <a:defRPr/>
            </a:lvl2pPr>
            <a:lvl3pPr marL="1371600" lvl="2" indent="-381000" rtl="0">
              <a:spcBef>
                <a:spcPts val="0"/>
              </a:spcBef>
              <a:spcAft>
                <a:spcPts val="0"/>
              </a:spcAft>
              <a:buClr>
                <a:srgbClr val="FFB600"/>
              </a:buClr>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417" name="Google Shape;417;g2294d0ffdbb_0_113"/>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solidFill>
                  <a:srgbClr val="FFB600"/>
                </a:solidFill>
              </a:defRPr>
            </a:lvl1pPr>
            <a:lvl2pPr lvl="1" rtl="0">
              <a:buNone/>
              <a:defRPr>
                <a:solidFill>
                  <a:srgbClr val="FFB600"/>
                </a:solidFill>
              </a:defRPr>
            </a:lvl2pPr>
            <a:lvl3pPr lvl="2" rtl="0">
              <a:buNone/>
              <a:defRPr>
                <a:solidFill>
                  <a:srgbClr val="FFB600"/>
                </a:solidFill>
              </a:defRPr>
            </a:lvl3pPr>
            <a:lvl4pPr lvl="3" rtl="0">
              <a:buNone/>
              <a:defRPr>
                <a:solidFill>
                  <a:srgbClr val="FFB600"/>
                </a:solidFill>
              </a:defRPr>
            </a:lvl4pPr>
            <a:lvl5pPr lvl="4" rtl="0">
              <a:buNone/>
              <a:defRPr>
                <a:solidFill>
                  <a:srgbClr val="FFB600"/>
                </a:solidFill>
              </a:defRPr>
            </a:lvl5pPr>
            <a:lvl6pPr lvl="5" rtl="0">
              <a:buNone/>
              <a:defRPr>
                <a:solidFill>
                  <a:srgbClr val="FFB600"/>
                </a:solidFill>
              </a:defRPr>
            </a:lvl6pPr>
            <a:lvl7pPr lvl="6" rtl="0">
              <a:buNone/>
              <a:defRPr>
                <a:solidFill>
                  <a:srgbClr val="FFB600"/>
                </a:solidFill>
              </a:defRPr>
            </a:lvl7pPr>
            <a:lvl8pPr lvl="7" rtl="0">
              <a:buNone/>
              <a:defRPr>
                <a:solidFill>
                  <a:srgbClr val="FFB600"/>
                </a:solidFill>
              </a:defRPr>
            </a:lvl8pPr>
            <a:lvl9pPr lvl="8" rtl="0">
              <a:buNone/>
              <a:defRPr>
                <a:solidFill>
                  <a:srgbClr val="FFB600"/>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18"/>
        <p:cNvGrpSpPr/>
        <p:nvPr/>
      </p:nvGrpSpPr>
      <p:grpSpPr>
        <a:xfrm>
          <a:off x="0" y="0"/>
          <a:ext cx="0" cy="0"/>
          <a:chOff x="0" y="0"/>
          <a:chExt cx="0" cy="0"/>
        </a:xfrm>
      </p:grpSpPr>
      <p:sp>
        <p:nvSpPr>
          <p:cNvPr id="419" name="Google Shape;419;g2294d0ffdbb_0_118"/>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420" name="Google Shape;420;g2294d0ffdbb_0_118"/>
          <p:cNvSpPr txBox="1">
            <a:spLocks noGrp="1"/>
          </p:cNvSpPr>
          <p:nvPr>
            <p:ph type="title"/>
          </p:nvPr>
        </p:nvSpPr>
        <p:spPr>
          <a:xfrm>
            <a:off x="1229333" y="1189033"/>
            <a:ext cx="9154800" cy="1143300"/>
          </a:xfrm>
          <a:prstGeom prst="rect">
            <a:avLst/>
          </a:prstGeom>
        </p:spPr>
        <p:txBody>
          <a:bodyPr spcFirstLastPara="1" wrap="square" lIns="121900" tIns="121900" rIns="121900" bIns="121900" anchor="t" anchorCtr="0">
            <a:noAutofit/>
          </a:bodyPr>
          <a:lstStyle>
            <a:lvl1pPr lvl="0" rtl="0">
              <a:spcBef>
                <a:spcPts val="0"/>
              </a:spcBef>
              <a:spcAft>
                <a:spcPts val="0"/>
              </a:spcAft>
              <a:buSzPts val="77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21" name="Google Shape;421;g2294d0ffdbb_0_118"/>
          <p:cNvSpPr txBox="1">
            <a:spLocks noGrp="1"/>
          </p:cNvSpPr>
          <p:nvPr>
            <p:ph type="body" idx="1"/>
          </p:nvPr>
        </p:nvSpPr>
        <p:spPr>
          <a:xfrm>
            <a:off x="1229333" y="2516504"/>
            <a:ext cx="4724400" cy="40368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422" name="Google Shape;422;g2294d0ffdbb_0_118"/>
          <p:cNvSpPr txBox="1">
            <a:spLocks noGrp="1"/>
          </p:cNvSpPr>
          <p:nvPr>
            <p:ph type="body" idx="2"/>
          </p:nvPr>
        </p:nvSpPr>
        <p:spPr>
          <a:xfrm>
            <a:off x="6238250" y="2516504"/>
            <a:ext cx="4724400" cy="4036800"/>
          </a:xfrm>
          <a:prstGeom prst="rect">
            <a:avLst/>
          </a:prstGeom>
        </p:spPr>
        <p:txBody>
          <a:bodyPr spcFirstLastPara="1" wrap="square" lIns="121900" tIns="121900" rIns="121900" bIns="121900" anchor="t" anchorCtr="0">
            <a:noAutofit/>
          </a:bodyPr>
          <a:lstStyle>
            <a:lvl1pPr marL="457200" lvl="0" indent="-381000" rtl="0">
              <a:spcBef>
                <a:spcPts val="8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423" name="Google Shape;423;g2294d0ffdbb_0_118"/>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24"/>
        <p:cNvGrpSpPr/>
        <p:nvPr/>
      </p:nvGrpSpPr>
      <p:grpSpPr>
        <a:xfrm>
          <a:off x="0" y="0"/>
          <a:ext cx="0" cy="0"/>
          <a:chOff x="0" y="0"/>
          <a:chExt cx="0" cy="0"/>
        </a:xfrm>
      </p:grpSpPr>
      <p:sp>
        <p:nvSpPr>
          <p:cNvPr id="425" name="Google Shape;425;g2294d0ffdbb_0_124"/>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426" name="Google Shape;426;g2294d0ffdbb_0_124"/>
          <p:cNvSpPr txBox="1">
            <a:spLocks noGrp="1"/>
          </p:cNvSpPr>
          <p:nvPr>
            <p:ph type="title"/>
          </p:nvPr>
        </p:nvSpPr>
        <p:spPr>
          <a:xfrm>
            <a:off x="1229333" y="1189033"/>
            <a:ext cx="9154800" cy="1143300"/>
          </a:xfrm>
          <a:prstGeom prst="rect">
            <a:avLst/>
          </a:prstGeom>
        </p:spPr>
        <p:txBody>
          <a:bodyPr spcFirstLastPara="1" wrap="square" lIns="121900" tIns="121900" rIns="121900" bIns="121900" anchor="t" anchorCtr="0">
            <a:noAutofit/>
          </a:bodyPr>
          <a:lstStyle>
            <a:lvl1pPr lvl="0" rtl="0">
              <a:spcBef>
                <a:spcPts val="0"/>
              </a:spcBef>
              <a:spcAft>
                <a:spcPts val="0"/>
              </a:spcAft>
              <a:buSzPts val="77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27" name="Google Shape;427;g2294d0ffdbb_0_124"/>
          <p:cNvSpPr txBox="1">
            <a:spLocks noGrp="1"/>
          </p:cNvSpPr>
          <p:nvPr>
            <p:ph type="body" idx="1"/>
          </p:nvPr>
        </p:nvSpPr>
        <p:spPr>
          <a:xfrm>
            <a:off x="1229334" y="2574000"/>
            <a:ext cx="3109500" cy="38919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428" name="Google Shape;428;g2294d0ffdbb_0_124"/>
          <p:cNvSpPr txBox="1">
            <a:spLocks noGrp="1"/>
          </p:cNvSpPr>
          <p:nvPr>
            <p:ph type="body" idx="2"/>
          </p:nvPr>
        </p:nvSpPr>
        <p:spPr>
          <a:xfrm>
            <a:off x="4498371" y="2574000"/>
            <a:ext cx="3109500" cy="38919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429" name="Google Shape;429;g2294d0ffdbb_0_124"/>
          <p:cNvSpPr txBox="1">
            <a:spLocks noGrp="1"/>
          </p:cNvSpPr>
          <p:nvPr>
            <p:ph type="body" idx="3"/>
          </p:nvPr>
        </p:nvSpPr>
        <p:spPr>
          <a:xfrm>
            <a:off x="7767409" y="2574000"/>
            <a:ext cx="3109500" cy="3891900"/>
          </a:xfrm>
          <a:prstGeom prst="rect">
            <a:avLst/>
          </a:prstGeom>
        </p:spPr>
        <p:txBody>
          <a:bodyPr spcFirstLastPara="1" wrap="square" lIns="121900" tIns="121900" rIns="121900" bIns="121900" anchor="t" anchorCtr="0">
            <a:noAutofit/>
          </a:bodyPr>
          <a:lstStyle>
            <a:lvl1pPr marL="457200" lvl="0" indent="-349250" rtl="0">
              <a:spcBef>
                <a:spcPts val="80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430" name="Google Shape;430;g2294d0ffdbb_0_124"/>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1"/>
        <p:cNvGrpSpPr/>
        <p:nvPr/>
      </p:nvGrpSpPr>
      <p:grpSpPr>
        <a:xfrm>
          <a:off x="0" y="0"/>
          <a:ext cx="0" cy="0"/>
          <a:chOff x="0" y="0"/>
          <a:chExt cx="0" cy="0"/>
        </a:xfrm>
      </p:grpSpPr>
      <p:sp>
        <p:nvSpPr>
          <p:cNvPr id="432" name="Google Shape;432;g2294d0ffdbb_0_131"/>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433" name="Google Shape;433;g2294d0ffdbb_0_131"/>
          <p:cNvSpPr txBox="1">
            <a:spLocks noGrp="1"/>
          </p:cNvSpPr>
          <p:nvPr>
            <p:ph type="title"/>
          </p:nvPr>
        </p:nvSpPr>
        <p:spPr>
          <a:xfrm>
            <a:off x="1229333" y="1189033"/>
            <a:ext cx="9154800" cy="1143300"/>
          </a:xfrm>
          <a:prstGeom prst="rect">
            <a:avLst/>
          </a:prstGeom>
        </p:spPr>
        <p:txBody>
          <a:bodyPr spcFirstLastPara="1" wrap="square" lIns="121900" tIns="121900" rIns="121900" bIns="121900" anchor="t" anchorCtr="0">
            <a:noAutofit/>
          </a:bodyPr>
          <a:lstStyle>
            <a:lvl1pPr lvl="0" rtl="0">
              <a:spcBef>
                <a:spcPts val="0"/>
              </a:spcBef>
              <a:spcAft>
                <a:spcPts val="0"/>
              </a:spcAft>
              <a:buSzPts val="77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34" name="Google Shape;434;g2294d0ffdbb_0_131"/>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 Compact">
  <p:cSld name="TITLE_ONLY_1">
    <p:spTree>
      <p:nvGrpSpPr>
        <p:cNvPr id="1" name="Shape 435"/>
        <p:cNvGrpSpPr/>
        <p:nvPr/>
      </p:nvGrpSpPr>
      <p:grpSpPr>
        <a:xfrm>
          <a:off x="0" y="0"/>
          <a:ext cx="0" cy="0"/>
          <a:chOff x="0" y="0"/>
          <a:chExt cx="0" cy="0"/>
        </a:xfrm>
      </p:grpSpPr>
      <p:sp>
        <p:nvSpPr>
          <p:cNvPr id="436" name="Google Shape;436;g2294d0ffdbb_0_135"/>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437" name="Google Shape;437;g2294d0ffdbb_0_135"/>
          <p:cNvSpPr txBox="1">
            <a:spLocks noGrp="1"/>
          </p:cNvSpPr>
          <p:nvPr>
            <p:ph type="title"/>
          </p:nvPr>
        </p:nvSpPr>
        <p:spPr>
          <a:xfrm>
            <a:off x="1229333" y="1087433"/>
            <a:ext cx="9716100" cy="1143300"/>
          </a:xfrm>
          <a:prstGeom prst="rect">
            <a:avLst/>
          </a:prstGeom>
        </p:spPr>
        <p:txBody>
          <a:bodyPr spcFirstLastPara="1" wrap="square" lIns="121900" tIns="121900" rIns="121900" bIns="121900" anchor="t" anchorCtr="0">
            <a:no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438" name="Google Shape;438;g2294d0ffdbb_0_135"/>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5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5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4" name="Google Shape;44;p5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 name="Google Shape;45;p5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6" name="Google Shape;46;p5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9"/>
        <p:cNvGrpSpPr/>
        <p:nvPr/>
      </p:nvGrpSpPr>
      <p:grpSpPr>
        <a:xfrm>
          <a:off x="0" y="0"/>
          <a:ext cx="0" cy="0"/>
          <a:chOff x="0" y="0"/>
          <a:chExt cx="0" cy="0"/>
        </a:xfrm>
      </p:grpSpPr>
      <p:sp>
        <p:nvSpPr>
          <p:cNvPr id="440" name="Google Shape;440;g2294d0ffdbb_0_139"/>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441" name="Google Shape;441;g2294d0ffdbb_0_139"/>
          <p:cNvSpPr txBox="1">
            <a:spLocks noGrp="1"/>
          </p:cNvSpPr>
          <p:nvPr>
            <p:ph type="body" idx="1"/>
          </p:nvPr>
        </p:nvSpPr>
        <p:spPr>
          <a:xfrm>
            <a:off x="609600" y="5671879"/>
            <a:ext cx="10972800" cy="692700"/>
          </a:xfrm>
          <a:prstGeom prst="rect">
            <a:avLst/>
          </a:prstGeom>
        </p:spPr>
        <p:txBody>
          <a:bodyPr spcFirstLastPara="1" wrap="square" lIns="121900" tIns="121900" rIns="121900" bIns="121900" anchor="t" anchorCtr="0">
            <a:noAutofit/>
          </a:bodyPr>
          <a:lstStyle>
            <a:lvl1pPr marL="457200" lvl="0" indent="-228600" algn="ctr" rtl="0">
              <a:spcBef>
                <a:spcPts val="500"/>
              </a:spcBef>
              <a:spcAft>
                <a:spcPts val="0"/>
              </a:spcAft>
              <a:buSzPts val="1900"/>
              <a:buNone/>
              <a:defRPr sz="1900"/>
            </a:lvl1pPr>
          </a:lstStyle>
          <a:p>
            <a:endParaRPr/>
          </a:p>
        </p:txBody>
      </p:sp>
      <p:sp>
        <p:nvSpPr>
          <p:cNvPr id="442" name="Google Shape;442;g2294d0ffdbb_0_139"/>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43"/>
        <p:cNvGrpSpPr/>
        <p:nvPr/>
      </p:nvGrpSpPr>
      <p:grpSpPr>
        <a:xfrm>
          <a:off x="0" y="0"/>
          <a:ext cx="0" cy="0"/>
          <a:chOff x="0" y="0"/>
          <a:chExt cx="0" cy="0"/>
        </a:xfrm>
      </p:grpSpPr>
      <p:sp>
        <p:nvSpPr>
          <p:cNvPr id="444" name="Google Shape;444;g2294d0ffdbb_0_143"/>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445" name="Google Shape;445;g2294d0ffdbb_0_143"/>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ed">
  <p:cSld name="BLANK_1">
    <p:bg>
      <p:bgPr>
        <a:solidFill>
          <a:schemeClr val="accent1"/>
        </a:solidFill>
        <a:effectLst/>
      </p:bgPr>
    </p:bg>
    <p:spTree>
      <p:nvGrpSpPr>
        <p:cNvPr id="1" name="Shape 446"/>
        <p:cNvGrpSpPr/>
        <p:nvPr/>
      </p:nvGrpSpPr>
      <p:grpSpPr>
        <a:xfrm>
          <a:off x="0" y="0"/>
          <a:ext cx="0" cy="0"/>
          <a:chOff x="0" y="0"/>
          <a:chExt cx="0" cy="0"/>
        </a:xfrm>
      </p:grpSpPr>
      <p:sp>
        <p:nvSpPr>
          <p:cNvPr id="447" name="Google Shape;447;g2294d0ffdbb_0_146"/>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
        <p:nvSpPr>
          <p:cNvPr id="448" name="Google Shape;448;g2294d0ffdbb_0_146"/>
          <p:cNvSpPr/>
          <p:nvPr/>
        </p:nvSpPr>
        <p:spPr>
          <a:xfrm>
            <a:off x="520980" y="506502"/>
            <a:ext cx="11149801" cy="584487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lt1"/>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2">
  <p:cSld name="OBJECT_2">
    <p:spTree>
      <p:nvGrpSpPr>
        <p:cNvPr id="1" name="Shape 449"/>
        <p:cNvGrpSpPr/>
        <p:nvPr/>
      </p:nvGrpSpPr>
      <p:grpSpPr>
        <a:xfrm>
          <a:off x="0" y="0"/>
          <a:ext cx="0" cy="0"/>
          <a:chOff x="0" y="0"/>
          <a:chExt cx="0" cy="0"/>
        </a:xfrm>
      </p:grpSpPr>
      <p:sp>
        <p:nvSpPr>
          <p:cNvPr id="450" name="Google Shape;450;g2294d0ffdbb_0_1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51" name="Google Shape;451;g2294d0ffdbb_0_1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452" name="Google Shape;452;g2294d0ffdbb_0_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453" name="Google Shape;453;g2294d0ffdbb_0_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454" name="Google Shape;454;g2294d0ffdbb_0_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5"/>
        <p:cNvGrpSpPr/>
        <p:nvPr/>
      </p:nvGrpSpPr>
      <p:grpSpPr>
        <a:xfrm>
          <a:off x="0" y="0"/>
          <a:ext cx="0" cy="0"/>
          <a:chOff x="0" y="0"/>
          <a:chExt cx="0" cy="0"/>
        </a:xfrm>
      </p:grpSpPr>
      <p:sp>
        <p:nvSpPr>
          <p:cNvPr id="456" name="Google Shape;456;g2294d0ffdbb_0_155"/>
          <p:cNvSpPr txBox="1">
            <a:spLocks noGrp="1"/>
          </p:cNvSpPr>
          <p:nvPr>
            <p:ph type="title"/>
          </p:nvPr>
        </p:nvSpPr>
        <p:spPr>
          <a:xfrm>
            <a:off x="614600" y="2753800"/>
            <a:ext cx="10962900" cy="13503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600"/>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a:endParaRPr/>
          </a:p>
        </p:txBody>
      </p:sp>
      <p:sp>
        <p:nvSpPr>
          <p:cNvPr id="457" name="Google Shape;457;g2294d0ffdbb_0_155"/>
          <p:cNvSpPr txBox="1">
            <a:spLocks noGrp="1"/>
          </p:cNvSpPr>
          <p:nvPr>
            <p:ph type="sldNum" idx="12"/>
          </p:nvPr>
        </p:nvSpPr>
        <p:spPr>
          <a:xfrm>
            <a:off x="11364722" y="6260831"/>
            <a:ext cx="731700" cy="524700"/>
          </a:xfrm>
          <a:prstGeom prst="rect">
            <a:avLst/>
          </a:prstGeom>
        </p:spPr>
        <p:txBody>
          <a:bodyPr spcFirstLastPara="1" wrap="square" lIns="121900" tIns="121900" rIns="121900" bIns="1219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1">
  <p:cSld name="OBJECT_3">
    <p:spTree>
      <p:nvGrpSpPr>
        <p:cNvPr id="1" name="Shape 458"/>
        <p:cNvGrpSpPr/>
        <p:nvPr/>
      </p:nvGrpSpPr>
      <p:grpSpPr>
        <a:xfrm>
          <a:off x="0" y="0"/>
          <a:ext cx="0" cy="0"/>
          <a:chOff x="0" y="0"/>
          <a:chExt cx="0" cy="0"/>
        </a:xfrm>
      </p:grpSpPr>
      <p:sp>
        <p:nvSpPr>
          <p:cNvPr id="459" name="Google Shape;459;g2294d0ffdbb_0_158"/>
          <p:cNvSpPr txBox="1">
            <a:spLocks noGrp="1"/>
          </p:cNvSpPr>
          <p:nvPr>
            <p:ph type="ftr" idx="11"/>
          </p:nvPr>
        </p:nvSpPr>
        <p:spPr>
          <a:xfrm>
            <a:off x="4145280" y="6377941"/>
            <a:ext cx="3901500" cy="2871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None/>
              <a:defRPr sz="1900">
                <a:solidFill>
                  <a:srgbClr val="888888"/>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460" name="Google Shape;460;g2294d0ffdbb_0_158"/>
          <p:cNvSpPr txBox="1">
            <a:spLocks noGrp="1"/>
          </p:cNvSpPr>
          <p:nvPr>
            <p:ph type="dt" idx="10"/>
          </p:nvPr>
        </p:nvSpPr>
        <p:spPr>
          <a:xfrm>
            <a:off x="609600" y="6377941"/>
            <a:ext cx="2804100" cy="2871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None/>
              <a:defRPr sz="1900">
                <a:solidFill>
                  <a:srgbClr val="888888"/>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461" name="Google Shape;461;g2294d0ffdbb_0_158"/>
          <p:cNvSpPr txBox="1">
            <a:spLocks noGrp="1"/>
          </p:cNvSpPr>
          <p:nvPr>
            <p:ph type="sldNum" idx="12"/>
          </p:nvPr>
        </p:nvSpPr>
        <p:spPr>
          <a:xfrm>
            <a:off x="8778240" y="6377941"/>
            <a:ext cx="2804100" cy="2616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None/>
              <a:defRPr>
                <a:solidFill>
                  <a:srgbClr val="888888"/>
                </a:solidFill>
              </a:defRPr>
            </a:lvl1pPr>
            <a:lvl2pPr marL="0" lvl="1" indent="0" algn="r" rtl="0">
              <a:lnSpc>
                <a:spcPct val="100000"/>
              </a:lnSpc>
              <a:spcBef>
                <a:spcPts val="0"/>
              </a:spcBef>
              <a:spcAft>
                <a:spcPts val="0"/>
              </a:spcAft>
              <a:buNone/>
              <a:defRPr>
                <a:solidFill>
                  <a:srgbClr val="888888"/>
                </a:solidFill>
              </a:defRPr>
            </a:lvl2pPr>
            <a:lvl3pPr marL="0" lvl="2" indent="0" algn="r" rtl="0">
              <a:lnSpc>
                <a:spcPct val="100000"/>
              </a:lnSpc>
              <a:spcBef>
                <a:spcPts val="0"/>
              </a:spcBef>
              <a:spcAft>
                <a:spcPts val="0"/>
              </a:spcAft>
              <a:buNone/>
              <a:defRPr>
                <a:solidFill>
                  <a:srgbClr val="888888"/>
                </a:solidFill>
              </a:defRPr>
            </a:lvl3pPr>
            <a:lvl4pPr marL="0" lvl="3" indent="0" algn="r" rtl="0">
              <a:lnSpc>
                <a:spcPct val="100000"/>
              </a:lnSpc>
              <a:spcBef>
                <a:spcPts val="0"/>
              </a:spcBef>
              <a:spcAft>
                <a:spcPts val="0"/>
              </a:spcAft>
              <a:buNone/>
              <a:defRPr>
                <a:solidFill>
                  <a:srgbClr val="888888"/>
                </a:solidFill>
              </a:defRPr>
            </a:lvl4pPr>
            <a:lvl5pPr marL="0" lvl="4" indent="0" algn="r" rtl="0">
              <a:lnSpc>
                <a:spcPct val="100000"/>
              </a:lnSpc>
              <a:spcBef>
                <a:spcPts val="0"/>
              </a:spcBef>
              <a:spcAft>
                <a:spcPts val="0"/>
              </a:spcAft>
              <a:buNone/>
              <a:defRPr>
                <a:solidFill>
                  <a:srgbClr val="888888"/>
                </a:solidFill>
              </a:defRPr>
            </a:lvl5pPr>
            <a:lvl6pPr marL="0" lvl="5" indent="0" algn="r" rtl="0">
              <a:lnSpc>
                <a:spcPct val="100000"/>
              </a:lnSpc>
              <a:spcBef>
                <a:spcPts val="0"/>
              </a:spcBef>
              <a:spcAft>
                <a:spcPts val="0"/>
              </a:spcAft>
              <a:buNone/>
              <a:defRPr>
                <a:solidFill>
                  <a:srgbClr val="888888"/>
                </a:solidFill>
              </a:defRPr>
            </a:lvl6pPr>
            <a:lvl7pPr marL="0" lvl="6" indent="0" algn="r" rtl="0">
              <a:lnSpc>
                <a:spcPct val="100000"/>
              </a:lnSpc>
              <a:spcBef>
                <a:spcPts val="0"/>
              </a:spcBef>
              <a:spcAft>
                <a:spcPts val="0"/>
              </a:spcAft>
              <a:buNone/>
              <a:defRPr>
                <a:solidFill>
                  <a:srgbClr val="888888"/>
                </a:solidFill>
              </a:defRPr>
            </a:lvl7pPr>
            <a:lvl8pPr marL="0" lvl="7" indent="0" algn="r" rtl="0">
              <a:lnSpc>
                <a:spcPct val="100000"/>
              </a:lnSpc>
              <a:spcBef>
                <a:spcPts val="0"/>
              </a:spcBef>
              <a:spcAft>
                <a:spcPts val="0"/>
              </a:spcAft>
              <a:buNone/>
              <a:defRPr>
                <a:solidFill>
                  <a:srgbClr val="888888"/>
                </a:solidFill>
              </a:defRPr>
            </a:lvl8pPr>
            <a:lvl9pPr marL="0" lvl="8" indent="0" algn="r" rtl="0">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900" b="0" i="0" u="none" strike="noStrike" cap="none">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2">
  <p:cSld name="OBJECT_4">
    <p:spTree>
      <p:nvGrpSpPr>
        <p:cNvPr id="1" name="Shape 462"/>
        <p:cNvGrpSpPr/>
        <p:nvPr/>
      </p:nvGrpSpPr>
      <p:grpSpPr>
        <a:xfrm>
          <a:off x="0" y="0"/>
          <a:ext cx="0" cy="0"/>
          <a:chOff x="0" y="0"/>
          <a:chExt cx="0" cy="0"/>
        </a:xfrm>
      </p:grpSpPr>
      <p:sp>
        <p:nvSpPr>
          <p:cNvPr id="463" name="Google Shape;463;g2294d0ffdbb_0_162"/>
          <p:cNvSpPr txBox="1">
            <a:spLocks noGrp="1"/>
          </p:cNvSpPr>
          <p:nvPr>
            <p:ph type="ftr" idx="11"/>
          </p:nvPr>
        </p:nvSpPr>
        <p:spPr>
          <a:xfrm>
            <a:off x="4145280" y="6377941"/>
            <a:ext cx="3901500" cy="2871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900"/>
              <a:buNone/>
              <a:defRPr sz="1900">
                <a:solidFill>
                  <a:srgbClr val="888888"/>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464" name="Google Shape;464;g2294d0ffdbb_0_162"/>
          <p:cNvSpPr txBox="1">
            <a:spLocks noGrp="1"/>
          </p:cNvSpPr>
          <p:nvPr>
            <p:ph type="dt" idx="10"/>
          </p:nvPr>
        </p:nvSpPr>
        <p:spPr>
          <a:xfrm>
            <a:off x="609600" y="6377941"/>
            <a:ext cx="2804100" cy="2871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900"/>
              <a:buNone/>
              <a:defRPr sz="1900">
                <a:solidFill>
                  <a:srgbClr val="888888"/>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
        <p:nvSpPr>
          <p:cNvPr id="465" name="Google Shape;465;g2294d0ffdbb_0_162"/>
          <p:cNvSpPr txBox="1">
            <a:spLocks noGrp="1"/>
          </p:cNvSpPr>
          <p:nvPr>
            <p:ph type="sldNum" idx="12"/>
          </p:nvPr>
        </p:nvSpPr>
        <p:spPr>
          <a:xfrm>
            <a:off x="8778240" y="6377941"/>
            <a:ext cx="2804100" cy="261600"/>
          </a:xfrm>
          <a:prstGeom prst="rect">
            <a:avLst/>
          </a:prstGeom>
          <a:noFill/>
          <a:ln>
            <a:noFill/>
          </a:ln>
        </p:spPr>
        <p:txBody>
          <a:bodyPr spcFirstLastPara="1" wrap="square" lIns="0" tIns="0" rIns="0" bIns="0" anchor="t" anchorCtr="0">
            <a:spAutoFit/>
          </a:bodyPr>
          <a:lstStyle>
            <a:lvl1pPr marL="0" lvl="0" indent="0" algn="r" rtl="0">
              <a:lnSpc>
                <a:spcPct val="100000"/>
              </a:lnSpc>
              <a:spcBef>
                <a:spcPts val="0"/>
              </a:spcBef>
              <a:spcAft>
                <a:spcPts val="0"/>
              </a:spcAft>
              <a:buNone/>
              <a:defRPr>
                <a:solidFill>
                  <a:srgbClr val="888888"/>
                </a:solidFill>
              </a:defRPr>
            </a:lvl1pPr>
            <a:lvl2pPr marL="0" lvl="1" indent="0" algn="r" rtl="0">
              <a:lnSpc>
                <a:spcPct val="100000"/>
              </a:lnSpc>
              <a:spcBef>
                <a:spcPts val="0"/>
              </a:spcBef>
              <a:spcAft>
                <a:spcPts val="0"/>
              </a:spcAft>
              <a:buNone/>
              <a:defRPr>
                <a:solidFill>
                  <a:srgbClr val="888888"/>
                </a:solidFill>
              </a:defRPr>
            </a:lvl2pPr>
            <a:lvl3pPr marL="0" lvl="2" indent="0" algn="r" rtl="0">
              <a:lnSpc>
                <a:spcPct val="100000"/>
              </a:lnSpc>
              <a:spcBef>
                <a:spcPts val="0"/>
              </a:spcBef>
              <a:spcAft>
                <a:spcPts val="0"/>
              </a:spcAft>
              <a:buNone/>
              <a:defRPr>
                <a:solidFill>
                  <a:srgbClr val="888888"/>
                </a:solidFill>
              </a:defRPr>
            </a:lvl3pPr>
            <a:lvl4pPr marL="0" lvl="3" indent="0" algn="r" rtl="0">
              <a:lnSpc>
                <a:spcPct val="100000"/>
              </a:lnSpc>
              <a:spcBef>
                <a:spcPts val="0"/>
              </a:spcBef>
              <a:spcAft>
                <a:spcPts val="0"/>
              </a:spcAft>
              <a:buNone/>
              <a:defRPr>
                <a:solidFill>
                  <a:srgbClr val="888888"/>
                </a:solidFill>
              </a:defRPr>
            </a:lvl4pPr>
            <a:lvl5pPr marL="0" lvl="4" indent="0" algn="r" rtl="0">
              <a:lnSpc>
                <a:spcPct val="100000"/>
              </a:lnSpc>
              <a:spcBef>
                <a:spcPts val="0"/>
              </a:spcBef>
              <a:spcAft>
                <a:spcPts val="0"/>
              </a:spcAft>
              <a:buNone/>
              <a:defRPr>
                <a:solidFill>
                  <a:srgbClr val="888888"/>
                </a:solidFill>
              </a:defRPr>
            </a:lvl5pPr>
            <a:lvl6pPr marL="0" lvl="5" indent="0" algn="r" rtl="0">
              <a:lnSpc>
                <a:spcPct val="100000"/>
              </a:lnSpc>
              <a:spcBef>
                <a:spcPts val="0"/>
              </a:spcBef>
              <a:spcAft>
                <a:spcPts val="0"/>
              </a:spcAft>
              <a:buNone/>
              <a:defRPr>
                <a:solidFill>
                  <a:srgbClr val="888888"/>
                </a:solidFill>
              </a:defRPr>
            </a:lvl6pPr>
            <a:lvl7pPr marL="0" lvl="6" indent="0" algn="r" rtl="0">
              <a:lnSpc>
                <a:spcPct val="100000"/>
              </a:lnSpc>
              <a:spcBef>
                <a:spcPts val="0"/>
              </a:spcBef>
              <a:spcAft>
                <a:spcPts val="0"/>
              </a:spcAft>
              <a:buNone/>
              <a:defRPr>
                <a:solidFill>
                  <a:srgbClr val="888888"/>
                </a:solidFill>
              </a:defRPr>
            </a:lvl7pPr>
            <a:lvl8pPr marL="0" lvl="7" indent="0" algn="r" rtl="0">
              <a:lnSpc>
                <a:spcPct val="100000"/>
              </a:lnSpc>
              <a:spcBef>
                <a:spcPts val="0"/>
              </a:spcBef>
              <a:spcAft>
                <a:spcPts val="0"/>
              </a:spcAft>
              <a:buNone/>
              <a:defRPr>
                <a:solidFill>
                  <a:srgbClr val="888888"/>
                </a:solidFill>
              </a:defRPr>
            </a:lvl8pPr>
            <a:lvl9pPr marL="0" lvl="8" indent="0" algn="r" rtl="0">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sz="1900" b="0" i="0" u="none" strike="noStrike" cap="none">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cSld name="OBJECT_5">
    <p:spTree>
      <p:nvGrpSpPr>
        <p:cNvPr id="1" name="Shape 466"/>
        <p:cNvGrpSpPr/>
        <p:nvPr/>
      </p:nvGrpSpPr>
      <p:grpSpPr>
        <a:xfrm>
          <a:off x="0" y="0"/>
          <a:ext cx="0" cy="0"/>
          <a:chOff x="0" y="0"/>
          <a:chExt cx="0" cy="0"/>
        </a:xfrm>
      </p:grpSpPr>
      <p:sp>
        <p:nvSpPr>
          <p:cNvPr id="467" name="Google Shape;467;g2294d0ffdbb_0_166"/>
          <p:cNvSpPr txBox="1">
            <a:spLocks noGrp="1"/>
          </p:cNvSpPr>
          <p:nvPr>
            <p:ph type="title"/>
          </p:nvPr>
        </p:nvSpPr>
        <p:spPr>
          <a:xfrm>
            <a:off x="609600" y="274638"/>
            <a:ext cx="10160100" cy="11433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Clr>
                <a:schemeClr val="dk2"/>
              </a:buClr>
              <a:buSzPts val="24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68" name="Google Shape;468;g2294d0ffdbb_0_166"/>
          <p:cNvSpPr txBox="1">
            <a:spLocks noGrp="1"/>
          </p:cNvSpPr>
          <p:nvPr>
            <p:ph type="body" idx="1"/>
          </p:nvPr>
        </p:nvSpPr>
        <p:spPr>
          <a:xfrm>
            <a:off x="609600" y="1600200"/>
            <a:ext cx="10160100" cy="4800900"/>
          </a:xfrm>
          <a:prstGeom prst="rect">
            <a:avLst/>
          </a:prstGeom>
          <a:noFill/>
          <a:ln>
            <a:noFill/>
          </a:ln>
        </p:spPr>
        <p:txBody>
          <a:bodyPr spcFirstLastPara="1" wrap="square" lIns="121900" tIns="60925" rIns="121900" bIns="60925" anchor="t" anchorCtr="0">
            <a:noAutofit/>
          </a:bodyPr>
          <a:lstStyle>
            <a:lvl1pPr marL="457200" lvl="0" indent="-381000" algn="l" rtl="0">
              <a:spcBef>
                <a:spcPts val="500"/>
              </a:spcBef>
              <a:spcAft>
                <a:spcPts val="0"/>
              </a:spcAft>
              <a:buSzPts val="2400"/>
              <a:buChar char="●"/>
              <a:defRPr/>
            </a:lvl1pPr>
            <a:lvl2pPr marL="914400" lvl="1" indent="-381000" algn="l" rtl="0">
              <a:spcBef>
                <a:spcPts val="500"/>
              </a:spcBef>
              <a:spcAft>
                <a:spcPts val="0"/>
              </a:spcAft>
              <a:buSzPts val="2400"/>
              <a:buChar char="○"/>
              <a:defRPr/>
            </a:lvl2pPr>
            <a:lvl3pPr marL="1371600" lvl="2" indent="-381000" algn="l" rtl="0">
              <a:spcBef>
                <a:spcPts val="500"/>
              </a:spcBef>
              <a:spcAft>
                <a:spcPts val="0"/>
              </a:spcAft>
              <a:buSzPts val="2400"/>
              <a:buChar char="■"/>
              <a:defRPr/>
            </a:lvl3pPr>
            <a:lvl4pPr marL="1828800" lvl="3" indent="-381000" algn="l" rtl="0">
              <a:spcBef>
                <a:spcPts val="500"/>
              </a:spcBef>
              <a:spcAft>
                <a:spcPts val="0"/>
              </a:spcAft>
              <a:buSzPts val="2400"/>
              <a:buChar char="●"/>
              <a:defRPr/>
            </a:lvl4pPr>
            <a:lvl5pPr marL="2286000" lvl="4" indent="-381000" algn="l" rtl="0">
              <a:spcBef>
                <a:spcPts val="500"/>
              </a:spcBef>
              <a:spcAft>
                <a:spcPts val="0"/>
              </a:spcAft>
              <a:buSzPts val="2400"/>
              <a:buChar char="○"/>
              <a:defRPr/>
            </a:lvl5pPr>
            <a:lvl6pPr marL="2743200" lvl="5" indent="-381000" algn="l" rtl="0">
              <a:spcBef>
                <a:spcPts val="500"/>
              </a:spcBef>
              <a:spcAft>
                <a:spcPts val="0"/>
              </a:spcAft>
              <a:buSzPts val="2400"/>
              <a:buChar char="■"/>
              <a:defRPr/>
            </a:lvl6pPr>
            <a:lvl7pPr marL="3200400" lvl="6" indent="-381000" algn="l" rtl="0">
              <a:spcBef>
                <a:spcPts val="500"/>
              </a:spcBef>
              <a:spcAft>
                <a:spcPts val="0"/>
              </a:spcAft>
              <a:buSzPts val="2400"/>
              <a:buChar char="●"/>
              <a:defRPr/>
            </a:lvl7pPr>
            <a:lvl8pPr marL="3657600" lvl="7" indent="-381000" algn="l" rtl="0">
              <a:spcBef>
                <a:spcPts val="500"/>
              </a:spcBef>
              <a:spcAft>
                <a:spcPts val="0"/>
              </a:spcAft>
              <a:buSzPts val="2400"/>
              <a:buChar char="○"/>
              <a:defRPr/>
            </a:lvl8pPr>
            <a:lvl9pPr marL="4114800" lvl="8" indent="-381000" algn="l" rtl="0">
              <a:spcBef>
                <a:spcPts val="500"/>
              </a:spcBef>
              <a:spcAft>
                <a:spcPts val="0"/>
              </a:spcAft>
              <a:buSzPts val="2400"/>
              <a:buChar char="■"/>
              <a:defRPr/>
            </a:lvl9pPr>
          </a:lstStyle>
          <a:p>
            <a:endParaRPr/>
          </a:p>
        </p:txBody>
      </p:sp>
      <p:sp>
        <p:nvSpPr>
          <p:cNvPr id="469" name="Google Shape;469;g2294d0ffdbb_0_166"/>
          <p:cNvSpPr txBox="1">
            <a:spLocks noGrp="1"/>
          </p:cNvSpPr>
          <p:nvPr>
            <p:ph type="dt" idx="10"/>
          </p:nvPr>
        </p:nvSpPr>
        <p:spPr>
          <a:xfrm rot="-5400000">
            <a:off x="10474777" y="1585049"/>
            <a:ext cx="2438400" cy="487500"/>
          </a:xfrm>
          <a:prstGeom prst="rect">
            <a:avLst/>
          </a:prstGeom>
          <a:noFill/>
          <a:ln>
            <a:noFill/>
          </a:ln>
        </p:spPr>
        <p:txBody>
          <a:bodyPr spcFirstLastPara="1" wrap="square" lIns="121900" tIns="60925" rIns="121900" bIns="60925" anchor="ctr" anchorCtr="0">
            <a:noAutofit/>
          </a:bodyPr>
          <a:lstStyle>
            <a:lvl1pPr lvl="0" algn="l"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470" name="Google Shape;470;g2294d0ffdbb_0_166"/>
          <p:cNvSpPr txBox="1">
            <a:spLocks noGrp="1"/>
          </p:cNvSpPr>
          <p:nvPr>
            <p:ph type="ftr" idx="11"/>
          </p:nvPr>
        </p:nvSpPr>
        <p:spPr>
          <a:xfrm rot="-5400000">
            <a:off x="10510327" y="3987880"/>
            <a:ext cx="2367300" cy="487500"/>
          </a:xfrm>
          <a:prstGeom prst="rect">
            <a:avLst/>
          </a:prstGeom>
          <a:noFill/>
          <a:ln>
            <a:noFill/>
          </a:ln>
        </p:spPr>
        <p:txBody>
          <a:bodyPr spcFirstLastPara="1" wrap="square" lIns="121900" tIns="60925" rIns="121900" bIns="60925" anchor="ctr" anchorCtr="0">
            <a:noAutofit/>
          </a:bodyPr>
          <a:lstStyle>
            <a:lvl1pPr lvl="0" algn="r" rtl="0">
              <a:spcBef>
                <a:spcPts val="0"/>
              </a:spcBef>
              <a:spcAft>
                <a:spcPts val="0"/>
              </a:spcAft>
              <a:buSzPts val="1900"/>
              <a:buNone/>
              <a:defRPr sz="1900"/>
            </a:lvl1pPr>
            <a:lvl2pPr lvl="1" algn="l" rtl="0">
              <a:spcBef>
                <a:spcPts val="0"/>
              </a:spcBef>
              <a:spcAft>
                <a:spcPts val="0"/>
              </a:spcAft>
              <a:buSzPts val="1900"/>
              <a:buNone/>
              <a:defRPr sz="1900"/>
            </a:lvl2pPr>
            <a:lvl3pPr lvl="2" algn="l" rtl="0">
              <a:spcBef>
                <a:spcPts val="0"/>
              </a:spcBef>
              <a:spcAft>
                <a:spcPts val="0"/>
              </a:spcAft>
              <a:buSzPts val="1900"/>
              <a:buNone/>
              <a:defRPr sz="1900"/>
            </a:lvl3pPr>
            <a:lvl4pPr lvl="3" algn="l" rtl="0">
              <a:spcBef>
                <a:spcPts val="0"/>
              </a:spcBef>
              <a:spcAft>
                <a:spcPts val="0"/>
              </a:spcAft>
              <a:buSzPts val="1900"/>
              <a:buNone/>
              <a:defRPr sz="1900"/>
            </a:lvl4pPr>
            <a:lvl5pPr lvl="4" algn="l" rtl="0">
              <a:spcBef>
                <a:spcPts val="0"/>
              </a:spcBef>
              <a:spcAft>
                <a:spcPts val="0"/>
              </a:spcAft>
              <a:buSzPts val="1900"/>
              <a:buNone/>
              <a:defRPr sz="1900"/>
            </a:lvl5pPr>
            <a:lvl6pPr lvl="5" algn="l" rtl="0">
              <a:spcBef>
                <a:spcPts val="0"/>
              </a:spcBef>
              <a:spcAft>
                <a:spcPts val="0"/>
              </a:spcAft>
              <a:buSzPts val="1900"/>
              <a:buNone/>
              <a:defRPr sz="1900"/>
            </a:lvl6pPr>
            <a:lvl7pPr lvl="6" algn="l" rtl="0">
              <a:spcBef>
                <a:spcPts val="0"/>
              </a:spcBef>
              <a:spcAft>
                <a:spcPts val="0"/>
              </a:spcAft>
              <a:buSzPts val="1900"/>
              <a:buNone/>
              <a:defRPr sz="1900"/>
            </a:lvl7pPr>
            <a:lvl8pPr lvl="7" algn="l" rtl="0">
              <a:spcBef>
                <a:spcPts val="0"/>
              </a:spcBef>
              <a:spcAft>
                <a:spcPts val="0"/>
              </a:spcAft>
              <a:buSzPts val="1900"/>
              <a:buNone/>
              <a:defRPr sz="1900"/>
            </a:lvl8pPr>
            <a:lvl9pPr lvl="8" algn="l" rtl="0">
              <a:spcBef>
                <a:spcPts val="0"/>
              </a:spcBef>
              <a:spcAft>
                <a:spcPts val="0"/>
              </a:spcAft>
              <a:buSzPts val="1900"/>
              <a:buNone/>
              <a:defRPr sz="1900"/>
            </a:lvl9pPr>
          </a:lstStyle>
          <a:p>
            <a:endParaRPr/>
          </a:p>
        </p:txBody>
      </p:sp>
      <p:sp>
        <p:nvSpPr>
          <p:cNvPr id="471" name="Google Shape;471;g2294d0ffdbb_0_166"/>
          <p:cNvSpPr>
            <a:spLocks noGrp="1"/>
          </p:cNvSpPr>
          <p:nvPr>
            <p:ph type="sldNum" idx="12"/>
          </p:nvPr>
        </p:nvSpPr>
        <p:spPr>
          <a:xfrm>
            <a:off x="11375718" y="5648960"/>
            <a:ext cx="7317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1">
  <p:cSld name="OBJECT_6">
    <p:spTree>
      <p:nvGrpSpPr>
        <p:cNvPr id="1" name="Shape 472"/>
        <p:cNvGrpSpPr/>
        <p:nvPr/>
      </p:nvGrpSpPr>
      <p:grpSpPr>
        <a:xfrm>
          <a:off x="0" y="0"/>
          <a:ext cx="0" cy="0"/>
          <a:chOff x="0" y="0"/>
          <a:chExt cx="0" cy="0"/>
        </a:xfrm>
      </p:grpSpPr>
      <p:sp>
        <p:nvSpPr>
          <p:cNvPr id="473" name="Google Shape;473;g22b0c785bc0_0_98"/>
          <p:cNvSpPr txBox="1">
            <a:spLocks noGrp="1"/>
          </p:cNvSpPr>
          <p:nvPr>
            <p:ph type="title"/>
          </p:nvPr>
        </p:nvSpPr>
        <p:spPr>
          <a:xfrm>
            <a:off x="816864" y="228600"/>
            <a:ext cx="10871100" cy="9906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chemeClr val="dk2"/>
              </a:buClr>
              <a:buSzPts val="1800"/>
              <a:buNone/>
              <a:defRPr/>
            </a:lvl1pPr>
            <a:lvl2pPr lvl="1" rtl="0">
              <a:spcBef>
                <a:spcPts val="0"/>
              </a:spcBef>
              <a:spcAft>
                <a:spcPts val="0"/>
              </a:spcAft>
              <a:buSzPts val="7700"/>
              <a:buNone/>
              <a:defRPr/>
            </a:lvl2pPr>
            <a:lvl3pPr lvl="2" rtl="0">
              <a:spcBef>
                <a:spcPts val="0"/>
              </a:spcBef>
              <a:spcAft>
                <a:spcPts val="0"/>
              </a:spcAft>
              <a:buSzPts val="7700"/>
              <a:buNone/>
              <a:defRPr/>
            </a:lvl3pPr>
            <a:lvl4pPr lvl="3" rtl="0">
              <a:spcBef>
                <a:spcPts val="0"/>
              </a:spcBef>
              <a:spcAft>
                <a:spcPts val="0"/>
              </a:spcAft>
              <a:buSzPts val="7700"/>
              <a:buNone/>
              <a:defRPr/>
            </a:lvl4pPr>
            <a:lvl5pPr lvl="4" rtl="0">
              <a:spcBef>
                <a:spcPts val="0"/>
              </a:spcBef>
              <a:spcAft>
                <a:spcPts val="0"/>
              </a:spcAft>
              <a:buSzPts val="7700"/>
              <a:buNone/>
              <a:defRPr/>
            </a:lvl5pPr>
            <a:lvl6pPr lvl="5" rtl="0">
              <a:spcBef>
                <a:spcPts val="0"/>
              </a:spcBef>
              <a:spcAft>
                <a:spcPts val="0"/>
              </a:spcAft>
              <a:buSzPts val="7700"/>
              <a:buNone/>
              <a:defRPr/>
            </a:lvl6pPr>
            <a:lvl7pPr lvl="6" rtl="0">
              <a:spcBef>
                <a:spcPts val="0"/>
              </a:spcBef>
              <a:spcAft>
                <a:spcPts val="0"/>
              </a:spcAft>
              <a:buSzPts val="7700"/>
              <a:buNone/>
              <a:defRPr/>
            </a:lvl7pPr>
            <a:lvl8pPr lvl="7" rtl="0">
              <a:spcBef>
                <a:spcPts val="0"/>
              </a:spcBef>
              <a:spcAft>
                <a:spcPts val="0"/>
              </a:spcAft>
              <a:buSzPts val="7700"/>
              <a:buNone/>
              <a:defRPr/>
            </a:lvl8pPr>
            <a:lvl9pPr lvl="8" rtl="0">
              <a:spcBef>
                <a:spcPts val="0"/>
              </a:spcBef>
              <a:spcAft>
                <a:spcPts val="0"/>
              </a:spcAft>
              <a:buSzPts val="7700"/>
              <a:buNone/>
              <a:defRPr/>
            </a:lvl9pPr>
          </a:lstStyle>
          <a:p>
            <a:endParaRPr/>
          </a:p>
        </p:txBody>
      </p:sp>
      <p:sp>
        <p:nvSpPr>
          <p:cNvPr id="474" name="Google Shape;474;g22b0c785bc0_0_98"/>
          <p:cNvSpPr txBox="1">
            <a:spLocks noGrp="1"/>
          </p:cNvSpPr>
          <p:nvPr>
            <p:ph type="dt" idx="10"/>
          </p:nvPr>
        </p:nvSpPr>
        <p:spPr>
          <a:xfrm>
            <a:off x="8128000" y="6248400"/>
            <a:ext cx="35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5" name="Google Shape;475;g22b0c785bc0_0_98"/>
          <p:cNvSpPr txBox="1">
            <a:spLocks noGrp="1"/>
          </p:cNvSpPr>
          <p:nvPr>
            <p:ph type="ftr" idx="11"/>
          </p:nvPr>
        </p:nvSpPr>
        <p:spPr>
          <a:xfrm>
            <a:off x="812800" y="6248206"/>
            <a:ext cx="7227900" cy="3651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76" name="Google Shape;476;g22b0c785bc0_0_98"/>
          <p:cNvSpPr txBox="1">
            <a:spLocks noGrp="1"/>
          </p:cNvSpPr>
          <p:nvPr>
            <p:ph type="sldNum" idx="12"/>
          </p:nvPr>
        </p:nvSpPr>
        <p:spPr>
          <a:xfrm>
            <a:off x="0" y="1272222"/>
            <a:ext cx="711300" cy="244500"/>
          </a:xfrm>
          <a:prstGeom prst="rect">
            <a:avLst/>
          </a:prstGeom>
          <a:noFill/>
          <a:ln>
            <a:noFill/>
          </a:ln>
        </p:spPr>
        <p:txBody>
          <a:bodyPr spcFirstLastPara="1" wrap="square" lIns="91425" tIns="45700" rIns="91425" bIns="45700" anchor="ctr" anchorCtr="0">
            <a:normAutofit fontScale="85000" lnSpcReduction="20000"/>
          </a:bodyPr>
          <a:lstStyle>
            <a:lvl1pPr marL="0" lvl="0"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1pPr>
            <a:lvl2pPr marL="0" lvl="1"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2pPr>
            <a:lvl3pPr marL="0" lvl="2"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3pPr>
            <a:lvl4pPr marL="0" lvl="3"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4pPr>
            <a:lvl5pPr marL="0" lvl="4"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5pPr>
            <a:lvl6pPr marL="0" lvl="5"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6pPr>
            <a:lvl7pPr marL="0" lvl="6"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7pPr>
            <a:lvl8pPr marL="0" lvl="7"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8pPr>
            <a:lvl9pPr marL="0" lvl="8" indent="0" algn="ctr" rtl="0">
              <a:spcBef>
                <a:spcPts val="0"/>
              </a:spcBef>
              <a:buNone/>
              <a:defRPr sz="1400" b="1" i="0" u="none" strike="noStrike" cap="none">
                <a:solidFill>
                  <a:srgbClr val="FFFFFF"/>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a:t>‹#›</a:t>
            </a:fld>
            <a:endParaRPr/>
          </a:p>
        </p:txBody>
      </p:sp>
      <p:sp>
        <p:nvSpPr>
          <p:cNvPr id="477" name="Google Shape;477;g22b0c785bc0_0_98"/>
          <p:cNvSpPr txBox="1">
            <a:spLocks noGrp="1"/>
          </p:cNvSpPr>
          <p:nvPr>
            <p:ph type="body" idx="1"/>
          </p:nvPr>
        </p:nvSpPr>
        <p:spPr>
          <a:xfrm>
            <a:off x="816864" y="1600200"/>
            <a:ext cx="10871100" cy="4495800"/>
          </a:xfrm>
          <a:prstGeom prst="rect">
            <a:avLst/>
          </a:prstGeom>
          <a:noFill/>
          <a:ln>
            <a:noFill/>
          </a:ln>
        </p:spPr>
        <p:txBody>
          <a:bodyPr spcFirstLastPara="1" wrap="square" lIns="91425" tIns="45700" rIns="91425" bIns="45700" anchor="t" anchorCtr="0">
            <a:normAutofit/>
          </a:bodyPr>
          <a:lstStyle>
            <a:lvl1pPr marL="457200" lvl="0" indent="-297180" algn="l" rtl="0">
              <a:spcBef>
                <a:spcPts val="700"/>
              </a:spcBef>
              <a:spcAft>
                <a:spcPts val="0"/>
              </a:spcAft>
              <a:buSzPts val="1080"/>
              <a:buChar char="●"/>
              <a:defRPr/>
            </a:lvl1pPr>
            <a:lvl2pPr marL="914400" lvl="1" indent="-308610" algn="l" rtl="0">
              <a:spcBef>
                <a:spcPts val="550"/>
              </a:spcBef>
              <a:spcAft>
                <a:spcPts val="0"/>
              </a:spcAft>
              <a:buSzPts val="1260"/>
              <a:buChar char="○"/>
              <a:defRPr/>
            </a:lvl2pPr>
            <a:lvl3pPr marL="1371600" lvl="2" indent="-314325" algn="l" rtl="0">
              <a:spcBef>
                <a:spcPts val="500"/>
              </a:spcBef>
              <a:spcAft>
                <a:spcPts val="0"/>
              </a:spcAft>
              <a:buSzPts val="1350"/>
              <a:buChar char="■"/>
              <a:defRPr/>
            </a:lvl3pPr>
            <a:lvl4pPr marL="1828800" lvl="3" indent="-314325" algn="l" rtl="0">
              <a:spcBef>
                <a:spcPts val="400"/>
              </a:spcBef>
              <a:spcAft>
                <a:spcPts val="0"/>
              </a:spcAft>
              <a:buSzPts val="1350"/>
              <a:buChar char="●"/>
              <a:defRPr/>
            </a:lvl4pPr>
            <a:lvl5pPr marL="2286000" lvl="4" indent="-302895" algn="l" rtl="0">
              <a:spcBef>
                <a:spcPts val="400"/>
              </a:spcBef>
              <a:spcAft>
                <a:spcPts val="0"/>
              </a:spcAft>
              <a:buSzPts val="117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9" name="Google Shape;49;p5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50" name="Google Shape;50;p5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51" name="Google Shape;51;p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3" name="Google Shape;53;p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5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56" name="Google Shape;56;p5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7"/>
        <p:cNvGrpSpPr/>
        <p:nvPr/>
      </p:nvGrpSpPr>
      <p:grpSpPr>
        <a:xfrm>
          <a:off x="0" y="0"/>
          <a:ext cx="0" cy="0"/>
          <a:chOff x="0" y="0"/>
          <a:chExt cx="0" cy="0"/>
        </a:xfrm>
      </p:grpSpPr>
      <p:sp>
        <p:nvSpPr>
          <p:cNvPr id="58" name="Google Shape;58;p5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9" name="Google Shape;59;p56"/>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0" name="Google Shape;60;p56"/>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61" name="Google Shape;61;p5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4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p4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g20a5df7019c_0_4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1" name="Google Shape;81;g20a5df7019c_0_42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g20a5df7019c_0_4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g20a5df7019c_0_4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g20a5df7019c_0_4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161"/>
        <p:cNvGrpSpPr/>
        <p:nvPr/>
      </p:nvGrpSpPr>
      <p:grpSpPr>
        <a:xfrm>
          <a:off x="0" y="0"/>
          <a:ext cx="0" cy="0"/>
          <a:chOff x="0" y="0"/>
          <a:chExt cx="0" cy="0"/>
        </a:xfrm>
      </p:grpSpPr>
      <p:sp>
        <p:nvSpPr>
          <p:cNvPr id="162" name="Google Shape;162;g251a7f125b6_0_266"/>
          <p:cNvSpPr txBox="1">
            <a:spLocks noGrp="1"/>
          </p:cNvSpPr>
          <p:nvPr>
            <p:ph type="title"/>
          </p:nvPr>
        </p:nvSpPr>
        <p:spPr>
          <a:xfrm>
            <a:off x="1177833" y="911467"/>
            <a:ext cx="8568300" cy="5283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4500"/>
              <a:buFont typeface="Amatic SC"/>
              <a:buNone/>
              <a:defRPr sz="4500" b="1" i="0" u="none" strike="noStrike" cap="none">
                <a:solidFill>
                  <a:schemeClr val="dk1"/>
                </a:solidFill>
                <a:latin typeface="Amatic SC"/>
                <a:ea typeface="Amatic SC"/>
                <a:cs typeface="Amatic SC"/>
                <a:sym typeface="Amatic SC"/>
              </a:defRPr>
            </a:lvl9pPr>
          </a:lstStyle>
          <a:p>
            <a:endParaRPr/>
          </a:p>
        </p:txBody>
      </p:sp>
      <p:sp>
        <p:nvSpPr>
          <p:cNvPr id="163" name="Google Shape;163;g251a7f125b6_0_266"/>
          <p:cNvSpPr txBox="1">
            <a:spLocks noGrp="1"/>
          </p:cNvSpPr>
          <p:nvPr>
            <p:ph type="body" idx="1"/>
          </p:nvPr>
        </p:nvSpPr>
        <p:spPr>
          <a:xfrm>
            <a:off x="1584233" y="2008467"/>
            <a:ext cx="8568300" cy="3787200"/>
          </a:xfrm>
          <a:prstGeom prst="rect">
            <a:avLst/>
          </a:prstGeom>
          <a:noFill/>
          <a:ln>
            <a:noFill/>
          </a:ln>
        </p:spPr>
        <p:txBody>
          <a:bodyPr spcFirstLastPara="1" wrap="square" lIns="0" tIns="0" rIns="0" bIns="0" anchor="t" anchorCtr="0">
            <a:noAutofit/>
          </a:bodyPr>
          <a:lstStyle>
            <a:lvl1pPr marL="457200" marR="0" lvl="0" indent="-412750" algn="l" rtl="0">
              <a:lnSpc>
                <a:spcPct val="100000"/>
              </a:lnSpc>
              <a:spcBef>
                <a:spcPts val="0"/>
              </a:spcBef>
              <a:spcAft>
                <a:spcPts val="0"/>
              </a:spcAft>
              <a:buClr>
                <a:schemeClr val="accent1"/>
              </a:buClr>
              <a:buSzPts val="2900"/>
              <a:buFont typeface="Nunito"/>
              <a:buChar char="✗"/>
              <a:defRPr sz="2900" b="0" i="0" u="none" strike="noStrike" cap="none">
                <a:solidFill>
                  <a:schemeClr val="dk1"/>
                </a:solidFill>
                <a:latin typeface="Nunito"/>
                <a:ea typeface="Nunito"/>
                <a:cs typeface="Nunito"/>
                <a:sym typeface="Nunito"/>
              </a:defRPr>
            </a:lvl1pPr>
            <a:lvl2pPr marL="914400" marR="0" lvl="1" indent="-412750" algn="l" rtl="0">
              <a:lnSpc>
                <a:spcPct val="100000"/>
              </a:lnSpc>
              <a:spcBef>
                <a:spcPts val="1300"/>
              </a:spcBef>
              <a:spcAft>
                <a:spcPts val="0"/>
              </a:spcAft>
              <a:buClr>
                <a:schemeClr val="dk2"/>
              </a:buClr>
              <a:buSzPts val="2900"/>
              <a:buFont typeface="Nunito"/>
              <a:buChar char="✗"/>
              <a:defRPr sz="2900" b="0" i="0" u="none" strike="noStrike" cap="none">
                <a:solidFill>
                  <a:schemeClr val="dk1"/>
                </a:solidFill>
                <a:latin typeface="Nunito"/>
                <a:ea typeface="Nunito"/>
                <a:cs typeface="Nunito"/>
                <a:sym typeface="Nunito"/>
              </a:defRPr>
            </a:lvl2pPr>
            <a:lvl3pPr marL="1371600" marR="0" lvl="2" indent="-412750" algn="l" rtl="0">
              <a:lnSpc>
                <a:spcPct val="100000"/>
              </a:lnSpc>
              <a:spcBef>
                <a:spcPts val="1300"/>
              </a:spcBef>
              <a:spcAft>
                <a:spcPts val="0"/>
              </a:spcAft>
              <a:buClr>
                <a:schemeClr val="dk1"/>
              </a:buClr>
              <a:buSzPts val="2900"/>
              <a:buFont typeface="Nunito"/>
              <a:buChar char="■"/>
              <a:defRPr sz="2900" b="0" i="0" u="none" strike="noStrike" cap="none">
                <a:solidFill>
                  <a:schemeClr val="dk1"/>
                </a:solidFill>
                <a:latin typeface="Nunito"/>
                <a:ea typeface="Nunito"/>
                <a:cs typeface="Nunito"/>
                <a:sym typeface="Nunito"/>
              </a:defRPr>
            </a:lvl3pPr>
            <a:lvl4pPr marL="1828800" marR="0" lvl="3" indent="-412750" algn="l" rtl="0">
              <a:lnSpc>
                <a:spcPct val="100000"/>
              </a:lnSpc>
              <a:spcBef>
                <a:spcPts val="1300"/>
              </a:spcBef>
              <a:spcAft>
                <a:spcPts val="0"/>
              </a:spcAft>
              <a:buClr>
                <a:schemeClr val="dk1"/>
              </a:buClr>
              <a:buSzPts val="2900"/>
              <a:buFont typeface="Nunito"/>
              <a:buChar char="●"/>
              <a:defRPr sz="2900" b="0" i="0" u="none" strike="noStrike" cap="none">
                <a:solidFill>
                  <a:schemeClr val="dk1"/>
                </a:solidFill>
                <a:latin typeface="Nunito"/>
                <a:ea typeface="Nunito"/>
                <a:cs typeface="Nunito"/>
                <a:sym typeface="Nunito"/>
              </a:defRPr>
            </a:lvl4pPr>
            <a:lvl5pPr marL="2286000" marR="0" lvl="4" indent="-412750" algn="l" rtl="0">
              <a:lnSpc>
                <a:spcPct val="100000"/>
              </a:lnSpc>
              <a:spcBef>
                <a:spcPts val="1300"/>
              </a:spcBef>
              <a:spcAft>
                <a:spcPts val="0"/>
              </a:spcAft>
              <a:buClr>
                <a:schemeClr val="dk1"/>
              </a:buClr>
              <a:buSzPts val="2900"/>
              <a:buFont typeface="Nunito"/>
              <a:buChar char="○"/>
              <a:defRPr sz="2900" b="0" i="0" u="none" strike="noStrike" cap="none">
                <a:solidFill>
                  <a:schemeClr val="dk1"/>
                </a:solidFill>
                <a:latin typeface="Nunito"/>
                <a:ea typeface="Nunito"/>
                <a:cs typeface="Nunito"/>
                <a:sym typeface="Nunito"/>
              </a:defRPr>
            </a:lvl5pPr>
            <a:lvl6pPr marL="2743200" marR="0" lvl="5" indent="-412750" algn="l" rtl="0">
              <a:lnSpc>
                <a:spcPct val="100000"/>
              </a:lnSpc>
              <a:spcBef>
                <a:spcPts val="1300"/>
              </a:spcBef>
              <a:spcAft>
                <a:spcPts val="0"/>
              </a:spcAft>
              <a:buClr>
                <a:schemeClr val="dk1"/>
              </a:buClr>
              <a:buSzPts val="2900"/>
              <a:buFont typeface="Nunito"/>
              <a:buChar char="■"/>
              <a:defRPr sz="2900" b="0" i="0" u="none" strike="noStrike" cap="none">
                <a:solidFill>
                  <a:schemeClr val="dk1"/>
                </a:solidFill>
                <a:latin typeface="Nunito"/>
                <a:ea typeface="Nunito"/>
                <a:cs typeface="Nunito"/>
                <a:sym typeface="Nunito"/>
              </a:defRPr>
            </a:lvl6pPr>
            <a:lvl7pPr marL="3200400" marR="0" lvl="6" indent="-412750" algn="l" rtl="0">
              <a:lnSpc>
                <a:spcPct val="100000"/>
              </a:lnSpc>
              <a:spcBef>
                <a:spcPts val="1300"/>
              </a:spcBef>
              <a:spcAft>
                <a:spcPts val="0"/>
              </a:spcAft>
              <a:buClr>
                <a:schemeClr val="dk1"/>
              </a:buClr>
              <a:buSzPts val="2900"/>
              <a:buFont typeface="Nunito"/>
              <a:buChar char="●"/>
              <a:defRPr sz="2900" b="0" i="0" u="none" strike="noStrike" cap="none">
                <a:solidFill>
                  <a:schemeClr val="dk1"/>
                </a:solidFill>
                <a:latin typeface="Nunito"/>
                <a:ea typeface="Nunito"/>
                <a:cs typeface="Nunito"/>
                <a:sym typeface="Nunito"/>
              </a:defRPr>
            </a:lvl7pPr>
            <a:lvl8pPr marL="3657600" marR="0" lvl="7" indent="-412750" algn="l" rtl="0">
              <a:lnSpc>
                <a:spcPct val="100000"/>
              </a:lnSpc>
              <a:spcBef>
                <a:spcPts val="1300"/>
              </a:spcBef>
              <a:spcAft>
                <a:spcPts val="0"/>
              </a:spcAft>
              <a:buClr>
                <a:schemeClr val="dk1"/>
              </a:buClr>
              <a:buSzPts val="2900"/>
              <a:buFont typeface="Nunito"/>
              <a:buChar char="○"/>
              <a:defRPr sz="2900" b="0" i="0" u="none" strike="noStrike" cap="none">
                <a:solidFill>
                  <a:schemeClr val="dk1"/>
                </a:solidFill>
                <a:latin typeface="Nunito"/>
                <a:ea typeface="Nunito"/>
                <a:cs typeface="Nunito"/>
                <a:sym typeface="Nunito"/>
              </a:defRPr>
            </a:lvl8pPr>
            <a:lvl9pPr marL="4114800" marR="0" lvl="8" indent="-412750" algn="l" rtl="0">
              <a:lnSpc>
                <a:spcPct val="100000"/>
              </a:lnSpc>
              <a:spcBef>
                <a:spcPts val="1300"/>
              </a:spcBef>
              <a:spcAft>
                <a:spcPts val="1300"/>
              </a:spcAft>
              <a:buClr>
                <a:schemeClr val="dk1"/>
              </a:buClr>
              <a:buSzPts val="2900"/>
              <a:buFont typeface="Nunito"/>
              <a:buChar char="■"/>
              <a:defRPr sz="2900" b="0" i="0" u="none" strike="noStrike" cap="none">
                <a:solidFill>
                  <a:schemeClr val="dk1"/>
                </a:solidFill>
                <a:latin typeface="Nunito"/>
                <a:ea typeface="Nunito"/>
                <a:cs typeface="Nunito"/>
                <a:sym typeface="Nunito"/>
              </a:defRPr>
            </a:lvl9pPr>
          </a:lstStyle>
          <a:p>
            <a:endParaRPr/>
          </a:p>
        </p:txBody>
      </p:sp>
      <p:sp>
        <p:nvSpPr>
          <p:cNvPr id="164" name="Google Shape;164;g251a7f125b6_0_266"/>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1pPr>
            <a:lvl2pPr marL="0" marR="0" lvl="1"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2pPr>
            <a:lvl3pPr marL="0" marR="0" lvl="2"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3pPr>
            <a:lvl4pPr marL="0" marR="0" lvl="3"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4pPr>
            <a:lvl5pPr marL="0" marR="0" lvl="4"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5pPr>
            <a:lvl6pPr marL="0" marR="0" lvl="5"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6pPr>
            <a:lvl7pPr marL="0" marR="0" lvl="6"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7pPr>
            <a:lvl8pPr marL="0" marR="0" lvl="7"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8pPr>
            <a:lvl9pPr marL="0" marR="0" lvl="8" indent="0" algn="r" rtl="0">
              <a:lnSpc>
                <a:spcPct val="100000"/>
              </a:lnSpc>
              <a:spcBef>
                <a:spcPts val="0"/>
              </a:spcBef>
              <a:spcAft>
                <a:spcPts val="0"/>
              </a:spcAft>
              <a:buClr>
                <a:srgbClr val="000000"/>
              </a:buClr>
              <a:buSzPts val="2000"/>
              <a:buFont typeface="Arial"/>
              <a:buNone/>
              <a:defRPr sz="2000" b="1" i="0" u="none" strike="noStrike" cap="none">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397"/>
        <p:cNvGrpSpPr/>
        <p:nvPr/>
      </p:nvGrpSpPr>
      <p:grpSpPr>
        <a:xfrm>
          <a:off x="0" y="0"/>
          <a:ext cx="0" cy="0"/>
          <a:chOff x="0" y="0"/>
          <a:chExt cx="0" cy="0"/>
        </a:xfrm>
      </p:grpSpPr>
      <p:sp>
        <p:nvSpPr>
          <p:cNvPr id="398" name="Google Shape;398;g2294d0ffdbb_0_97"/>
          <p:cNvSpPr txBox="1">
            <a:spLocks noGrp="1"/>
          </p:cNvSpPr>
          <p:nvPr>
            <p:ph type="title"/>
          </p:nvPr>
        </p:nvSpPr>
        <p:spPr>
          <a:xfrm>
            <a:off x="1229333" y="1189033"/>
            <a:ext cx="9154800" cy="11433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1pPr>
            <a:lvl2pPr lvl="1"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2pPr>
            <a:lvl3pPr lvl="2"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3pPr>
            <a:lvl4pPr lvl="3"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4pPr>
            <a:lvl5pPr lvl="4"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5pPr>
            <a:lvl6pPr lvl="5"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6pPr>
            <a:lvl7pPr lvl="6"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7pPr>
            <a:lvl8pPr lvl="7"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8pPr>
            <a:lvl9pPr lvl="8" rtl="0">
              <a:spcBef>
                <a:spcPts val="0"/>
              </a:spcBef>
              <a:spcAft>
                <a:spcPts val="0"/>
              </a:spcAft>
              <a:buClr>
                <a:schemeClr val="dk1"/>
              </a:buClr>
              <a:buSzPts val="7700"/>
              <a:buFont typeface="Raleway ExtraBold"/>
              <a:buNone/>
              <a:defRPr sz="7700">
                <a:solidFill>
                  <a:schemeClr val="dk1"/>
                </a:solidFill>
                <a:latin typeface="Raleway ExtraBold"/>
                <a:ea typeface="Raleway ExtraBold"/>
                <a:cs typeface="Raleway ExtraBold"/>
                <a:sym typeface="Raleway ExtraBold"/>
              </a:defRPr>
            </a:lvl9pPr>
          </a:lstStyle>
          <a:p>
            <a:endParaRPr/>
          </a:p>
        </p:txBody>
      </p:sp>
      <p:sp>
        <p:nvSpPr>
          <p:cNvPr id="399" name="Google Shape;399;g2294d0ffdbb_0_97"/>
          <p:cNvSpPr txBox="1">
            <a:spLocks noGrp="1"/>
          </p:cNvSpPr>
          <p:nvPr>
            <p:ph type="body" idx="1"/>
          </p:nvPr>
        </p:nvSpPr>
        <p:spPr>
          <a:xfrm>
            <a:off x="1229333" y="2514601"/>
            <a:ext cx="9154800" cy="3154800"/>
          </a:xfrm>
          <a:prstGeom prst="rect">
            <a:avLst/>
          </a:prstGeom>
          <a:noFill/>
          <a:ln>
            <a:noFill/>
          </a:ln>
        </p:spPr>
        <p:txBody>
          <a:bodyPr spcFirstLastPara="1" wrap="square" lIns="121900" tIns="121900" rIns="121900" bIns="121900" anchor="t" anchorCtr="0">
            <a:noAutofit/>
          </a:bodyPr>
          <a:lstStyle>
            <a:lvl1pPr marL="457200" lvl="0" indent="-381000" rtl="0">
              <a:spcBef>
                <a:spcPts val="800"/>
              </a:spcBef>
              <a:spcAft>
                <a:spcPts val="0"/>
              </a:spcAft>
              <a:buClr>
                <a:schemeClr val="accent1"/>
              </a:buClr>
              <a:buSzPts val="2400"/>
              <a:buFont typeface="Raleway Light"/>
              <a:buChar char="●"/>
              <a:defRPr sz="2400">
                <a:solidFill>
                  <a:schemeClr val="dk2"/>
                </a:solidFill>
                <a:latin typeface="Raleway Light"/>
                <a:ea typeface="Raleway Light"/>
                <a:cs typeface="Raleway Light"/>
                <a:sym typeface="Raleway Light"/>
              </a:defRPr>
            </a:lvl1pPr>
            <a:lvl2pPr marL="914400" lvl="1" indent="-381000" rtl="0">
              <a:spcBef>
                <a:spcPts val="0"/>
              </a:spcBef>
              <a:spcAft>
                <a:spcPts val="0"/>
              </a:spcAft>
              <a:buClr>
                <a:schemeClr val="accent1"/>
              </a:buClr>
              <a:buSzPts val="2400"/>
              <a:buFont typeface="Raleway Light"/>
              <a:buChar char="○"/>
              <a:defRPr sz="2400">
                <a:solidFill>
                  <a:schemeClr val="dk2"/>
                </a:solidFill>
                <a:latin typeface="Raleway Light"/>
                <a:ea typeface="Raleway Light"/>
                <a:cs typeface="Raleway Light"/>
                <a:sym typeface="Raleway Light"/>
              </a:defRPr>
            </a:lvl2pPr>
            <a:lvl3pPr marL="1371600" lvl="2" indent="-381000" rtl="0">
              <a:spcBef>
                <a:spcPts val="0"/>
              </a:spcBef>
              <a:spcAft>
                <a:spcPts val="0"/>
              </a:spcAft>
              <a:buClr>
                <a:schemeClr val="accent1"/>
              </a:buClr>
              <a:buSzPts val="2400"/>
              <a:buFont typeface="Raleway Light"/>
              <a:buChar char="■"/>
              <a:defRPr sz="2400">
                <a:solidFill>
                  <a:schemeClr val="dk2"/>
                </a:solidFill>
                <a:latin typeface="Raleway Light"/>
                <a:ea typeface="Raleway Light"/>
                <a:cs typeface="Raleway Light"/>
                <a:sym typeface="Raleway Light"/>
              </a:defRPr>
            </a:lvl3pPr>
            <a:lvl4pPr marL="1828800" lvl="3" indent="-381000" rtl="0">
              <a:spcBef>
                <a:spcPts val="0"/>
              </a:spcBef>
              <a:spcAft>
                <a:spcPts val="0"/>
              </a:spcAft>
              <a:buClr>
                <a:schemeClr val="dk2"/>
              </a:buClr>
              <a:buSzPts val="2400"/>
              <a:buFont typeface="Raleway Light"/>
              <a:buChar char="●"/>
              <a:defRPr sz="2400">
                <a:solidFill>
                  <a:schemeClr val="dk2"/>
                </a:solidFill>
                <a:latin typeface="Raleway Light"/>
                <a:ea typeface="Raleway Light"/>
                <a:cs typeface="Raleway Light"/>
                <a:sym typeface="Raleway Light"/>
              </a:defRPr>
            </a:lvl4pPr>
            <a:lvl5pPr marL="2286000" lvl="4" indent="-381000" rtl="0">
              <a:spcBef>
                <a:spcPts val="0"/>
              </a:spcBef>
              <a:spcAft>
                <a:spcPts val="0"/>
              </a:spcAft>
              <a:buClr>
                <a:schemeClr val="dk2"/>
              </a:buClr>
              <a:buSzPts val="2400"/>
              <a:buFont typeface="Raleway Light"/>
              <a:buChar char="○"/>
              <a:defRPr sz="2400">
                <a:solidFill>
                  <a:schemeClr val="dk2"/>
                </a:solidFill>
                <a:latin typeface="Raleway Light"/>
                <a:ea typeface="Raleway Light"/>
                <a:cs typeface="Raleway Light"/>
                <a:sym typeface="Raleway Light"/>
              </a:defRPr>
            </a:lvl5pPr>
            <a:lvl6pPr marL="2743200" lvl="5" indent="-381000" rtl="0">
              <a:spcBef>
                <a:spcPts val="0"/>
              </a:spcBef>
              <a:spcAft>
                <a:spcPts val="0"/>
              </a:spcAft>
              <a:buClr>
                <a:schemeClr val="dk2"/>
              </a:buClr>
              <a:buSzPts val="2400"/>
              <a:buFont typeface="Raleway Light"/>
              <a:buChar char="■"/>
              <a:defRPr sz="2400">
                <a:solidFill>
                  <a:schemeClr val="dk2"/>
                </a:solidFill>
                <a:latin typeface="Raleway Light"/>
                <a:ea typeface="Raleway Light"/>
                <a:cs typeface="Raleway Light"/>
                <a:sym typeface="Raleway Light"/>
              </a:defRPr>
            </a:lvl6pPr>
            <a:lvl7pPr marL="3200400" lvl="6" indent="-381000" rtl="0">
              <a:spcBef>
                <a:spcPts val="0"/>
              </a:spcBef>
              <a:spcAft>
                <a:spcPts val="0"/>
              </a:spcAft>
              <a:buClr>
                <a:schemeClr val="dk2"/>
              </a:buClr>
              <a:buSzPts val="2400"/>
              <a:buFont typeface="Raleway Light"/>
              <a:buChar char="●"/>
              <a:defRPr sz="2400">
                <a:solidFill>
                  <a:schemeClr val="dk2"/>
                </a:solidFill>
                <a:latin typeface="Raleway Light"/>
                <a:ea typeface="Raleway Light"/>
                <a:cs typeface="Raleway Light"/>
                <a:sym typeface="Raleway Light"/>
              </a:defRPr>
            </a:lvl7pPr>
            <a:lvl8pPr marL="3657600" lvl="7" indent="-381000" rtl="0">
              <a:spcBef>
                <a:spcPts val="0"/>
              </a:spcBef>
              <a:spcAft>
                <a:spcPts val="0"/>
              </a:spcAft>
              <a:buClr>
                <a:schemeClr val="dk2"/>
              </a:buClr>
              <a:buSzPts val="2400"/>
              <a:buFont typeface="Raleway Light"/>
              <a:buChar char="○"/>
              <a:defRPr sz="2400">
                <a:solidFill>
                  <a:schemeClr val="dk2"/>
                </a:solidFill>
                <a:latin typeface="Raleway Light"/>
                <a:ea typeface="Raleway Light"/>
                <a:cs typeface="Raleway Light"/>
                <a:sym typeface="Raleway Light"/>
              </a:defRPr>
            </a:lvl8pPr>
            <a:lvl9pPr marL="4114800" lvl="8" indent="-381000" rtl="0">
              <a:spcBef>
                <a:spcPts val="0"/>
              </a:spcBef>
              <a:spcAft>
                <a:spcPts val="0"/>
              </a:spcAft>
              <a:buClr>
                <a:schemeClr val="dk2"/>
              </a:buClr>
              <a:buSzPts val="2400"/>
              <a:buFont typeface="Raleway Light"/>
              <a:buChar char="■"/>
              <a:defRPr sz="2400">
                <a:solidFill>
                  <a:schemeClr val="dk2"/>
                </a:solidFill>
                <a:latin typeface="Raleway Light"/>
                <a:ea typeface="Raleway Light"/>
                <a:cs typeface="Raleway Light"/>
                <a:sym typeface="Raleway Light"/>
              </a:defRPr>
            </a:lvl9pPr>
          </a:lstStyle>
          <a:p>
            <a:endParaRPr/>
          </a:p>
        </p:txBody>
      </p:sp>
      <p:sp>
        <p:nvSpPr>
          <p:cNvPr id="400" name="Google Shape;400;g2294d0ffdbb_0_97"/>
          <p:cNvSpPr txBox="1">
            <a:spLocks noGrp="1"/>
          </p:cNvSpPr>
          <p:nvPr>
            <p:ph type="sldNum" idx="12"/>
          </p:nvPr>
        </p:nvSpPr>
        <p:spPr>
          <a:xfrm>
            <a:off x="11472533" y="6120400"/>
            <a:ext cx="719700" cy="737700"/>
          </a:xfrm>
          <a:prstGeom prst="rect">
            <a:avLst/>
          </a:prstGeom>
          <a:noFill/>
          <a:ln>
            <a:noFill/>
          </a:ln>
        </p:spPr>
        <p:txBody>
          <a:bodyPr spcFirstLastPara="1" wrap="square" lIns="121900" tIns="121900" rIns="121900" bIns="121900" anchor="ctr" anchorCtr="0">
            <a:noAutofit/>
          </a:bodyPr>
          <a:lstStyle>
            <a:lvl1pPr lvl="0" algn="ctr" rtl="0">
              <a:buNone/>
              <a:defRPr sz="1700">
                <a:solidFill>
                  <a:schemeClr val="accent1"/>
                </a:solidFill>
                <a:latin typeface="Raleway ExtraBold"/>
                <a:ea typeface="Raleway ExtraBold"/>
                <a:cs typeface="Raleway ExtraBold"/>
                <a:sym typeface="Raleway ExtraBold"/>
              </a:defRPr>
            </a:lvl1pPr>
            <a:lvl2pPr lvl="1" algn="ctr" rtl="0">
              <a:buNone/>
              <a:defRPr sz="1700">
                <a:solidFill>
                  <a:schemeClr val="accent1"/>
                </a:solidFill>
                <a:latin typeface="Raleway ExtraBold"/>
                <a:ea typeface="Raleway ExtraBold"/>
                <a:cs typeface="Raleway ExtraBold"/>
                <a:sym typeface="Raleway ExtraBold"/>
              </a:defRPr>
            </a:lvl2pPr>
            <a:lvl3pPr lvl="2" algn="ctr" rtl="0">
              <a:buNone/>
              <a:defRPr sz="1700">
                <a:solidFill>
                  <a:schemeClr val="accent1"/>
                </a:solidFill>
                <a:latin typeface="Raleway ExtraBold"/>
                <a:ea typeface="Raleway ExtraBold"/>
                <a:cs typeface="Raleway ExtraBold"/>
                <a:sym typeface="Raleway ExtraBold"/>
              </a:defRPr>
            </a:lvl3pPr>
            <a:lvl4pPr lvl="3" algn="ctr" rtl="0">
              <a:buNone/>
              <a:defRPr sz="1700">
                <a:solidFill>
                  <a:schemeClr val="accent1"/>
                </a:solidFill>
                <a:latin typeface="Raleway ExtraBold"/>
                <a:ea typeface="Raleway ExtraBold"/>
                <a:cs typeface="Raleway ExtraBold"/>
                <a:sym typeface="Raleway ExtraBold"/>
              </a:defRPr>
            </a:lvl4pPr>
            <a:lvl5pPr lvl="4" algn="ctr" rtl="0">
              <a:buNone/>
              <a:defRPr sz="1700">
                <a:solidFill>
                  <a:schemeClr val="accent1"/>
                </a:solidFill>
                <a:latin typeface="Raleway ExtraBold"/>
                <a:ea typeface="Raleway ExtraBold"/>
                <a:cs typeface="Raleway ExtraBold"/>
                <a:sym typeface="Raleway ExtraBold"/>
              </a:defRPr>
            </a:lvl5pPr>
            <a:lvl6pPr lvl="5" algn="ctr" rtl="0">
              <a:buNone/>
              <a:defRPr sz="1700">
                <a:solidFill>
                  <a:schemeClr val="accent1"/>
                </a:solidFill>
                <a:latin typeface="Raleway ExtraBold"/>
                <a:ea typeface="Raleway ExtraBold"/>
                <a:cs typeface="Raleway ExtraBold"/>
                <a:sym typeface="Raleway ExtraBold"/>
              </a:defRPr>
            </a:lvl6pPr>
            <a:lvl7pPr lvl="6" algn="ctr" rtl="0">
              <a:buNone/>
              <a:defRPr sz="1700">
                <a:solidFill>
                  <a:schemeClr val="accent1"/>
                </a:solidFill>
                <a:latin typeface="Raleway ExtraBold"/>
                <a:ea typeface="Raleway ExtraBold"/>
                <a:cs typeface="Raleway ExtraBold"/>
                <a:sym typeface="Raleway ExtraBold"/>
              </a:defRPr>
            </a:lvl7pPr>
            <a:lvl8pPr lvl="7" algn="ctr" rtl="0">
              <a:buNone/>
              <a:defRPr sz="1700">
                <a:solidFill>
                  <a:schemeClr val="accent1"/>
                </a:solidFill>
                <a:latin typeface="Raleway ExtraBold"/>
                <a:ea typeface="Raleway ExtraBold"/>
                <a:cs typeface="Raleway ExtraBold"/>
                <a:sym typeface="Raleway ExtraBold"/>
              </a:defRPr>
            </a:lvl8pPr>
            <a:lvl9pPr lvl="8" algn="ctr" rtl="0">
              <a:buNone/>
              <a:defRPr sz="1700">
                <a:solidFill>
                  <a:schemeClr val="accent1"/>
                </a:solidFill>
                <a:latin typeface="Raleway ExtraBold"/>
                <a:ea typeface="Raleway ExtraBold"/>
                <a:cs typeface="Raleway ExtraBold"/>
                <a:sym typeface="Raleway ExtraBold"/>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hyperlink" Target="https://www.nsta.org/science-teacher/science-teacher-septemberoctober-2021/c2ast-critical-and-cultural-approaches?utm_term=&amp;utm_campaign=Membership+-+Join+or+Renew+and+Save!&amp;utm_source=adwords&amp;utm_medium=ppc&amp;hsa_acc=2996788327&amp;hsa_cam=20146988607&amp;hsa_grp=&amp;hsa_ad=&amp;hsa_src=x&amp;hsa_tgt=&amp;hsa_kw=&amp;hsa_mt=&amp;hsa_net=adwords&amp;hsa_ver=3&amp;gad=1&amp;gclid=Cj0KCQjwyLGjBhDKARIsAFRNgW_T8Hazz3DSmQqpV0XoIKOk-l6ngbGbG5yBps5xo5bxdzaWy8Rb0woaAtyQEALw_wcB" TargetMode="External"/><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gif"/><Relationship Id="rId5" Type="http://schemas.openxmlformats.org/officeDocument/2006/relationships/image" Target="../media/image8.gif"/><Relationship Id="rId10" Type="http://schemas.openxmlformats.org/officeDocument/2006/relationships/image" Target="../media/image13.gif"/><Relationship Id="rId4" Type="http://schemas.openxmlformats.org/officeDocument/2006/relationships/image" Target="../media/image7.gif"/><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nsta.org/science-teacher/science-teacher-septemberoctober-2021/c2ast-critical-and-cultural-approaches?utm_term=&amp;utm_campaign=Membership+-+Join+or+Renew+and+Save!&amp;utm_source=adwords&amp;utm_medium=ppc&amp;hsa_acc=2996788327&amp;hsa_cam=20146988607&amp;hsa_grp=&amp;hsa_ad=&amp;hsa_src=x&amp;hsa_tgt=&amp;hsa_kw=&amp;hsa_mt=&amp;hsa_net=adwords&amp;hsa_ver=3&amp;gad=1&amp;gclid=Cj0KCQjwyLGjBhDKARIsAFRNgW_T8Hazz3DSmQqpV0XoIKOk-l6ngbGbG5yBps5xo5bxdzaWy8Rb0woaAtyQEALw_wcB" TargetMode="External"/><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5.xml"/><Relationship Id="rId5" Type="http://schemas.openxmlformats.org/officeDocument/2006/relationships/hyperlink" Target="https://diversity.ucdavis.edu/sites/g/files/dgvnsk731/files/inline-files/Imagining-Equity-5%2BPedagogical%2BStances-Whitepaper-WEB.pdf" TargetMode="Externa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openxmlformats.org/officeDocument/2006/relationships/image" Target="../media/image17.png"/><Relationship Id="rId5" Type="http://schemas.openxmlformats.org/officeDocument/2006/relationships/hyperlink" Target="http://stemteachingtools.org/brief/31" TargetMode="Externa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2.xml"/></Relationships>
</file>

<file path=ppt/slides/_rels/slide63.xml.rels><?xml version="1.0" encoding="UTF-8" standalone="yes"?>
<Relationships xmlns="http://schemas.openxmlformats.org/package/2006/relationships"><Relationship Id="rId3" Type="http://schemas.openxmlformats.org/officeDocument/2006/relationships/hyperlink" Target="https://youtu.be/VKL6zGFk6NA" TargetMode="External"/><Relationship Id="rId2" Type="http://schemas.openxmlformats.org/officeDocument/2006/relationships/notesSlide" Target="../notesSlides/notesSlide63.xml"/><Relationship Id="rId1" Type="http://schemas.openxmlformats.org/officeDocument/2006/relationships/slideLayout" Target="../slideLayouts/slideLayout55.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55.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hyperlink" Target="https://doi.org/10.1016/j.lcsi.2023.100718" TargetMode="External"/><Relationship Id="rId2" Type="http://schemas.openxmlformats.org/officeDocument/2006/relationships/notesSlide" Target="../notesSlides/notesSlide68.xml"/><Relationship Id="rId1" Type="http://schemas.openxmlformats.org/officeDocument/2006/relationships/slideLayout" Target="../slideLayouts/slideLayout55.xml"/><Relationship Id="rId4" Type="http://schemas.openxmlformats.org/officeDocument/2006/relationships/hyperlink" Target="https://www.nsta.org/science-teacher/science-teacher-septemberoctober-2021/c2ast-critical-and-cultural-approaches?utm_term=&amp;utm_campaign=Membership+-+Join+or+Renew+and+Save!&amp;utm_source=adwords&amp;utm_medium=ppc&amp;hsa_acc=2996788327&amp;hsa_cam=20146988607&amp;hsa_grp=&amp;hsa_ad=&amp;hsa_src=x&amp;hsa_tgt=&amp;hsa_kw=&amp;hsa_mt=&amp;hsa_net=adwords&amp;hsa_ver=3&amp;gad=1&amp;gclid=Cj0KCQjwyLGjBhDKARIsAFRNgW_T8Hazz3DSmQqpV0XoIKOk-l6ngbGbG5yBps5xo5bxdzaWy8Rb0woaAtyQEALw_wcB"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5.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51ad9f17d3_0_0"/>
          <p:cNvSpPr txBox="1">
            <a:spLocks noGrp="1"/>
          </p:cNvSpPr>
          <p:nvPr>
            <p:ph type="subTitle" idx="4294967295"/>
          </p:nvPr>
        </p:nvSpPr>
        <p:spPr>
          <a:xfrm>
            <a:off x="1713475" y="1821008"/>
            <a:ext cx="9305100" cy="2498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4500"/>
              <a:buFont typeface="Amatic SC"/>
              <a:buNone/>
            </a:pPr>
            <a:r>
              <a:rPr lang="en-US" sz="6400" b="1">
                <a:solidFill>
                  <a:schemeClr val="lt1"/>
                </a:solidFill>
                <a:latin typeface="Raleway"/>
                <a:ea typeface="Raleway"/>
                <a:cs typeface="Raleway"/>
                <a:sym typeface="Raleway"/>
              </a:rPr>
              <a:t>Building on students’ Funds of Knowledge</a:t>
            </a:r>
            <a:endParaRPr/>
          </a:p>
        </p:txBody>
      </p:sp>
      <p:sp>
        <p:nvSpPr>
          <p:cNvPr id="483" name="Google Shape;483;g251ad9f17d3_0_0"/>
          <p:cNvSpPr txBox="1">
            <a:spLocks noGrp="1"/>
          </p:cNvSpPr>
          <p:nvPr>
            <p:ph type="sldNum" idx="12"/>
          </p:nvPr>
        </p:nvSpPr>
        <p:spPr>
          <a:xfrm>
            <a:off x="14941111" y="8343780"/>
            <a:ext cx="975600" cy="5340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Clr>
                <a:srgbClr val="000000"/>
              </a:buClr>
              <a:buSzPts val="2000"/>
              <a:buFont typeface="Arial"/>
              <a:buNone/>
            </a:pPr>
            <a:fld id="{00000000-1234-1234-1234-123412341234}" type="slidenum">
              <a:rPr lang="en-US"/>
              <a:t>1</a:t>
            </a:fld>
            <a:endParaRPr/>
          </a:p>
        </p:txBody>
      </p:sp>
      <p:sp>
        <p:nvSpPr>
          <p:cNvPr id="484" name="Google Shape;484;g251ad9f17d3_0_0"/>
          <p:cNvSpPr/>
          <p:nvPr/>
        </p:nvSpPr>
        <p:spPr>
          <a:xfrm>
            <a:off x="1029667" y="883867"/>
            <a:ext cx="974736" cy="1008020"/>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485" name="Google Shape;485;g251ad9f17d3_0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399636" y="5160052"/>
            <a:ext cx="766525" cy="766525"/>
          </a:xfrm>
          <a:prstGeom prst="rect">
            <a:avLst/>
          </a:prstGeom>
          <a:noFill/>
          <a:ln>
            <a:noFill/>
          </a:ln>
        </p:spPr>
      </p:pic>
      <p:pic>
        <p:nvPicPr>
          <p:cNvPr id="486" name="Google Shape;486;g251ad9f17d3_0_0" descr="7KB NSF logo in color, .gif format"/>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98010" y="5160054"/>
            <a:ext cx="820555" cy="766525"/>
          </a:xfrm>
          <a:prstGeom prst="rect">
            <a:avLst/>
          </a:prstGeom>
          <a:noFill/>
          <a:ln>
            <a:noFill/>
          </a:ln>
        </p:spPr>
      </p:pic>
      <p:pic>
        <p:nvPicPr>
          <p:cNvPr id="487" name="Google Shape;487;g251ad9f17d3_0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347813" y="5160054"/>
            <a:ext cx="616085" cy="766525"/>
          </a:xfrm>
          <a:prstGeom prst="rect">
            <a:avLst/>
          </a:prstGeom>
          <a:noFill/>
          <a:ln>
            <a:noFill/>
          </a:ln>
          <a:effectLst>
            <a:outerShdw blurRad="57150" dist="19050" dir="5400000" algn="bl" rotWithShape="0">
              <a:srgbClr val="000000">
                <a:alpha val="49800"/>
              </a:srgbClr>
            </a:outerShdw>
          </a:effectLst>
        </p:spPr>
      </p:pic>
      <p:sp>
        <p:nvSpPr>
          <p:cNvPr id="488" name="Google Shape;488;g251ad9f17d3_0_0"/>
          <p:cNvSpPr txBox="1"/>
          <p:nvPr/>
        </p:nvSpPr>
        <p:spPr>
          <a:xfrm>
            <a:off x="1961777" y="5207763"/>
            <a:ext cx="5406000" cy="6711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None/>
            </a:pPr>
            <a:r>
              <a:rPr lang="en-US" sz="2400">
                <a:solidFill>
                  <a:srgbClr val="FFFFFF"/>
                </a:solidFill>
                <a:latin typeface="Raleway"/>
                <a:ea typeface="Raleway"/>
                <a:cs typeface="Raleway"/>
                <a:sym typeface="Raleway"/>
              </a:rPr>
              <a:t>Toward Justice-Centered Ambitious Science Teaching (AST) © 2023</a:t>
            </a:r>
            <a:endParaRPr sz="2400">
              <a:solidFill>
                <a:srgbClr val="FFFFFF"/>
              </a:solidFill>
              <a:latin typeface="Raleway"/>
              <a:ea typeface="Raleway"/>
              <a:cs typeface="Raleway"/>
              <a:sym typeface="Raleway"/>
            </a:endParaRPr>
          </a:p>
        </p:txBody>
      </p:sp>
      <p:pic>
        <p:nvPicPr>
          <p:cNvPr id="489" name="Google Shape;489;g251ad9f17d3_0_0" descr="https://lh6.googleusercontent.com/7WG_paK4yXqE68tkv2Sj6ciRjjEt2cXKzqOlWo_eysCRoA3FEvToKg8tm859jz_EuPLYvcLWpb88Y5wpLZ_dnLJea-fTVreLHidsX_24e7sRXvzZRZsCwfx3db2yjrkMnrhsiGu6Gn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81151" y="5160050"/>
            <a:ext cx="536800" cy="766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2294d0ffdbb_0_300"/>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10</a:t>
            </a:fld>
            <a:endParaRPr/>
          </a:p>
        </p:txBody>
      </p:sp>
      <p:sp>
        <p:nvSpPr>
          <p:cNvPr id="580" name="Google Shape;580;g2294d0ffdbb_0_300"/>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1" name="Google Shape;581;g2294d0ffdbb_0_300"/>
          <p:cNvSpPr txBox="1">
            <a:spLocks noGrp="1"/>
          </p:cNvSpPr>
          <p:nvPr>
            <p:ph type="body" idx="1"/>
          </p:nvPr>
        </p:nvSpPr>
        <p:spPr>
          <a:xfrm>
            <a:off x="762000" y="1433150"/>
            <a:ext cx="10668000" cy="2991600"/>
          </a:xfrm>
          <a:prstGeom prst="rect">
            <a:avLst/>
          </a:prstGeom>
          <a:noFill/>
          <a:ln>
            <a:noFill/>
          </a:ln>
        </p:spPr>
        <p:txBody>
          <a:bodyPr spcFirstLastPara="1" wrap="square" lIns="134800" tIns="134800" rIns="134800" bIns="134800" anchor="t" anchorCtr="0">
            <a:noAutofit/>
          </a:bodyPr>
          <a:lstStyle/>
          <a:p>
            <a:pPr marL="0" lvl="0" indent="0" algn="l" rtl="0">
              <a:lnSpc>
                <a:spcPct val="115000"/>
              </a:lnSpc>
              <a:spcBef>
                <a:spcPts val="0"/>
              </a:spcBef>
              <a:spcAft>
                <a:spcPts val="0"/>
              </a:spcAft>
              <a:buClr>
                <a:srgbClr val="000000"/>
              </a:buClr>
              <a:buSzPts val="2700"/>
              <a:buNone/>
            </a:pPr>
            <a:r>
              <a:rPr lang="en-US" sz="3000" b="1">
                <a:solidFill>
                  <a:srgbClr val="000000"/>
                </a:solidFill>
                <a:latin typeface="Raleway"/>
                <a:ea typeface="Raleway"/>
                <a:cs typeface="Raleway"/>
                <a:sym typeface="Raleway"/>
              </a:rPr>
              <a:t>Science Learning is Cultural: </a:t>
            </a:r>
            <a:r>
              <a:rPr lang="en-US" sz="3000">
                <a:solidFill>
                  <a:schemeClr val="dk2"/>
                </a:solidFill>
                <a:latin typeface="Raleway"/>
                <a:ea typeface="Raleway"/>
                <a:cs typeface="Raleway"/>
                <a:sym typeface="Raleway"/>
              </a:rPr>
              <a:t>“Human beings, no matter who we are, where we live, or what language we speak at home, develop our ways of knowing, </a:t>
            </a:r>
            <a:r>
              <a:rPr lang="en-US" sz="3000">
                <a:solidFill>
                  <a:schemeClr val="dk2"/>
                </a:solidFill>
                <a:latin typeface="Ralew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talking</a:t>
            </a:r>
            <a:r>
              <a:rPr lang="en-US" sz="3000">
                <a:solidFill>
                  <a:schemeClr val="dk2"/>
                </a:solidFill>
                <a:latin typeface="Raleway"/>
                <a:ea typeface="Raleway"/>
                <a:cs typeface="Raleway"/>
                <a:sym typeface="Raleway"/>
              </a:rPr>
              <a:t>, valuing, and acting as we live our day-to-day lives inside family and community. These ways of living are what is now understood as </a:t>
            </a:r>
            <a:r>
              <a:rPr lang="en-US" sz="3000" i="1">
                <a:solidFill>
                  <a:schemeClr val="dk2"/>
                </a:solidFill>
                <a:latin typeface="Raleway"/>
                <a:ea typeface="Raleway"/>
                <a:cs typeface="Raleway"/>
                <a:sym typeface="Raleway"/>
              </a:rPr>
              <a:t>culture</a:t>
            </a:r>
            <a:r>
              <a:rPr lang="en-US" sz="3000">
                <a:solidFill>
                  <a:schemeClr val="dk2"/>
                </a:solidFill>
                <a:latin typeface="Raleway"/>
                <a:ea typeface="Raleway"/>
                <a:cs typeface="Raleway"/>
                <a:sym typeface="Raleway"/>
              </a:rPr>
              <a:t>. Indeed, across communities, human beings make sense of the world in ways that are both similar and different.” </a:t>
            </a:r>
            <a:endParaRPr sz="3000">
              <a:solidFill>
                <a:schemeClr val="dk2"/>
              </a:solidFill>
              <a:latin typeface="Raleway"/>
              <a:ea typeface="Raleway"/>
              <a:cs typeface="Raleway"/>
              <a:sym typeface="Raleway"/>
            </a:endParaRPr>
          </a:p>
          <a:p>
            <a:pPr marL="0" lvl="0" indent="0" algn="l" rtl="0">
              <a:lnSpc>
                <a:spcPct val="115000"/>
              </a:lnSpc>
              <a:spcBef>
                <a:spcPts val="2400"/>
              </a:spcBef>
              <a:spcAft>
                <a:spcPts val="2400"/>
              </a:spcAft>
              <a:buClr>
                <a:srgbClr val="000000"/>
              </a:buClr>
              <a:buSzPts val="2700"/>
              <a:buNone/>
            </a:pPr>
            <a:r>
              <a:rPr lang="en-US" sz="1800">
                <a:solidFill>
                  <a:srgbClr val="000000"/>
                </a:solidFill>
                <a:latin typeface="Raleway"/>
                <a:ea typeface="Raleway"/>
                <a:cs typeface="Raleway"/>
                <a:sym typeface="Raleway"/>
              </a:rPr>
              <a:t>—Bang, Brown, Calabrese Barton, Rosebery &amp; Warren (2017, p. 36)</a:t>
            </a:r>
            <a:endParaRPr sz="1800">
              <a:solidFill>
                <a:srgbClr val="000000"/>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g2294d0ffdbb_0_305"/>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11</a:t>
            </a:fld>
            <a:endParaRPr/>
          </a:p>
        </p:txBody>
      </p:sp>
      <p:sp>
        <p:nvSpPr>
          <p:cNvPr id="587" name="Google Shape;587;g2294d0ffdbb_0_305"/>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8" name="Google Shape;588;g2294d0ffdbb_0_305"/>
          <p:cNvSpPr txBox="1">
            <a:spLocks noGrp="1"/>
          </p:cNvSpPr>
          <p:nvPr>
            <p:ph type="title"/>
          </p:nvPr>
        </p:nvSpPr>
        <p:spPr>
          <a:xfrm>
            <a:off x="553150" y="920100"/>
            <a:ext cx="9736500" cy="8313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3600" b="1">
                <a:latin typeface="Century Gothic"/>
                <a:ea typeface="Century Gothic"/>
                <a:cs typeface="Century Gothic"/>
                <a:sym typeface="Century Gothic"/>
              </a:rPr>
              <a:t>Science Learning is Cultural, So</a:t>
            </a:r>
            <a:r>
              <a:rPr lang="en-US" sz="2800" b="1">
                <a:latin typeface="Century Gothic"/>
                <a:ea typeface="Century Gothic"/>
                <a:cs typeface="Century Gothic"/>
                <a:sym typeface="Century Gothic"/>
              </a:rPr>
              <a:t>...</a:t>
            </a:r>
            <a:endParaRPr/>
          </a:p>
        </p:txBody>
      </p:sp>
      <p:graphicFrame>
        <p:nvGraphicFramePr>
          <p:cNvPr id="589" name="Google Shape;589;g2294d0ffdbb_0_305"/>
          <p:cNvGraphicFramePr/>
          <p:nvPr/>
        </p:nvGraphicFramePr>
        <p:xfrm>
          <a:off x="699350" y="1989054"/>
          <a:ext cx="3000000" cy="3000000"/>
        </p:xfrm>
        <a:graphic>
          <a:graphicData uri="http://schemas.openxmlformats.org/drawingml/2006/table">
            <a:tbl>
              <a:tblPr>
                <a:noFill/>
                <a:tableStyleId>{AF54B50A-3A98-4EBD-BD21-49ED1DA729E8}</a:tableStyleId>
              </a:tblPr>
              <a:tblGrid>
                <a:gridCol w="5396650">
                  <a:extLst>
                    <a:ext uri="{9D8B030D-6E8A-4147-A177-3AD203B41FA5}">
                      <a16:colId xmlns:a16="http://schemas.microsoft.com/office/drawing/2014/main" val="20000"/>
                    </a:ext>
                  </a:extLst>
                </a:gridCol>
                <a:gridCol w="5396650">
                  <a:extLst>
                    <a:ext uri="{9D8B030D-6E8A-4147-A177-3AD203B41FA5}">
                      <a16:colId xmlns:a16="http://schemas.microsoft.com/office/drawing/2014/main" val="20001"/>
                    </a:ext>
                  </a:extLst>
                </a:gridCol>
              </a:tblGrid>
              <a:tr h="2094375">
                <a:tc>
                  <a:txBody>
                    <a:bodyPr/>
                    <a:lstStyle/>
                    <a:p>
                      <a:pPr marL="0" lvl="0" indent="0" algn="ctr" rtl="0">
                        <a:lnSpc>
                          <a:spcPct val="90000"/>
                        </a:lnSpc>
                        <a:spcBef>
                          <a:spcPts val="600"/>
                        </a:spcBef>
                        <a:spcAft>
                          <a:spcPts val="0"/>
                        </a:spcAft>
                        <a:buNone/>
                      </a:pPr>
                      <a:endParaRPr sz="2400">
                        <a:solidFill>
                          <a:schemeClr val="dk1"/>
                        </a:solidFill>
                        <a:latin typeface="Raleway"/>
                        <a:ea typeface="Raleway"/>
                        <a:cs typeface="Raleway"/>
                        <a:sym typeface="Raleway"/>
                      </a:endParaRPr>
                    </a:p>
                    <a:p>
                      <a:pPr marL="0" lvl="0" indent="0" algn="l" rtl="0">
                        <a:lnSpc>
                          <a:spcPct val="115000"/>
                        </a:lnSpc>
                        <a:spcBef>
                          <a:spcPts val="0"/>
                        </a:spcBef>
                        <a:spcAft>
                          <a:spcPts val="0"/>
                        </a:spcAft>
                        <a:buClr>
                          <a:schemeClr val="dk1"/>
                        </a:buClr>
                        <a:buSzPts val="2700"/>
                        <a:buFont typeface="Arial"/>
                        <a:buNone/>
                      </a:pPr>
                      <a:r>
                        <a:rPr lang="en-US" sz="2400" b="1">
                          <a:solidFill>
                            <a:schemeClr val="dk1"/>
                          </a:solidFill>
                          <a:latin typeface="Raleway"/>
                          <a:ea typeface="Raleway"/>
                          <a:cs typeface="Raleway"/>
                          <a:sym typeface="Raleway"/>
                        </a:rPr>
                        <a:t>Students’ lived experiences matter</a:t>
                      </a:r>
                      <a:endParaRPr sz="2400" b="1">
                        <a:solidFill>
                          <a:schemeClr val="dk1"/>
                        </a:solidFill>
                        <a:latin typeface="Raleway"/>
                        <a:ea typeface="Raleway"/>
                        <a:cs typeface="Raleway"/>
                        <a:sym typeface="Raleway"/>
                      </a:endParaRPr>
                    </a:p>
                    <a:p>
                      <a:pPr marL="0" lvl="0" indent="0" algn="l" rtl="0">
                        <a:spcBef>
                          <a:spcPts val="0"/>
                        </a:spcBef>
                        <a:spcAft>
                          <a:spcPts val="0"/>
                        </a:spcAft>
                        <a:buClr>
                          <a:schemeClr val="dk2"/>
                        </a:buClr>
                        <a:buSzPts val="1500"/>
                        <a:buFont typeface="Arial"/>
                        <a:buNone/>
                      </a:pPr>
                      <a:endParaRPr sz="2400">
                        <a:solidFill>
                          <a:schemeClr val="dk1"/>
                        </a:solidFill>
                        <a:latin typeface="Raleway"/>
                        <a:ea typeface="Raleway"/>
                        <a:cs typeface="Raleway"/>
                        <a:sym typeface="Raleway"/>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90000"/>
                        </a:lnSpc>
                        <a:spcBef>
                          <a:spcPts val="600"/>
                        </a:spcBef>
                        <a:spcAft>
                          <a:spcPts val="0"/>
                        </a:spcAft>
                        <a:buClr>
                          <a:schemeClr val="dk2"/>
                        </a:buClr>
                        <a:buSzPts val="1500"/>
                        <a:buFont typeface="Arial"/>
                        <a:buNone/>
                      </a:pPr>
                      <a:r>
                        <a:rPr lang="en-US" sz="2400" b="1">
                          <a:solidFill>
                            <a:schemeClr val="dk1"/>
                          </a:solidFill>
                          <a:latin typeface="Raleway"/>
                          <a:ea typeface="Raleway"/>
                          <a:cs typeface="Raleway"/>
                          <a:sym typeface="Raleway"/>
                        </a:rPr>
                        <a:t>Students’ ways of communicating about the world matter, including their linguistic, gestural, and symbolic ways of representing ideas</a:t>
                      </a:r>
                      <a:endParaRPr sz="2400" b="1">
                        <a:solidFill>
                          <a:schemeClr val="dk1"/>
                        </a:solidFill>
                        <a:latin typeface="Raleway"/>
                        <a:ea typeface="Raleway"/>
                        <a:cs typeface="Raleway"/>
                        <a:sym typeface="Raleway"/>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628175">
                <a:tc>
                  <a:txBody>
                    <a:bodyPr/>
                    <a:lstStyle/>
                    <a:p>
                      <a:pPr marL="0" lvl="0" indent="0" algn="l" rtl="0">
                        <a:lnSpc>
                          <a:spcPct val="115000"/>
                        </a:lnSpc>
                        <a:spcBef>
                          <a:spcPts val="0"/>
                        </a:spcBef>
                        <a:spcAft>
                          <a:spcPts val="0"/>
                        </a:spcAft>
                        <a:buClr>
                          <a:schemeClr val="dk1"/>
                        </a:buClr>
                        <a:buSzPts val="2700"/>
                        <a:buFont typeface="Arial"/>
                        <a:buNone/>
                      </a:pPr>
                      <a:r>
                        <a:rPr lang="en-US" sz="2400" b="1">
                          <a:solidFill>
                            <a:schemeClr val="dk1"/>
                          </a:solidFill>
                          <a:latin typeface="Raleway"/>
                          <a:ea typeface="Raleway"/>
                          <a:cs typeface="Raleway"/>
                          <a:sym typeface="Raleway"/>
                        </a:rPr>
                        <a:t>How students experience and make sense of power, race, and justice matter</a:t>
                      </a:r>
                      <a:endParaRPr sz="2400" b="1">
                        <a:solidFill>
                          <a:schemeClr val="dk1"/>
                        </a:solidFill>
                        <a:latin typeface="Raleway"/>
                        <a:ea typeface="Raleway"/>
                        <a:cs typeface="Raleway"/>
                        <a:sym typeface="Raleway"/>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lnSpc>
                          <a:spcPct val="90000"/>
                        </a:lnSpc>
                        <a:spcBef>
                          <a:spcPts val="600"/>
                        </a:spcBef>
                        <a:spcAft>
                          <a:spcPts val="0"/>
                        </a:spcAft>
                        <a:buNone/>
                      </a:pPr>
                      <a:r>
                        <a:rPr lang="en-US" sz="2400" b="1">
                          <a:solidFill>
                            <a:schemeClr val="dk1"/>
                          </a:solidFill>
                          <a:latin typeface="Raleway"/>
                          <a:ea typeface="Raleway"/>
                          <a:cs typeface="Raleway"/>
                          <a:sym typeface="Raleway"/>
                        </a:rPr>
                        <a:t>Students’ life histories, interests, possible futures &amp; identities matter</a:t>
                      </a:r>
                      <a:r>
                        <a:rPr lang="en-US" sz="2400">
                          <a:solidFill>
                            <a:schemeClr val="dk1"/>
                          </a:solidFill>
                          <a:latin typeface="Raleway"/>
                          <a:ea typeface="Raleway"/>
                          <a:cs typeface="Raleway"/>
                          <a:sym typeface="Raleway"/>
                        </a:rPr>
                        <a:t> </a:t>
                      </a:r>
                      <a:endParaRPr sz="2400">
                        <a:solidFill>
                          <a:schemeClr val="dk1"/>
                        </a:solidFill>
                        <a:latin typeface="Raleway"/>
                        <a:ea typeface="Raleway"/>
                        <a:cs typeface="Raleway"/>
                        <a:sym typeface="Raleway"/>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590" name="Google Shape;590;g2294d0ffdbb_0_305"/>
          <p:cNvSpPr txBox="1"/>
          <p:nvPr/>
        </p:nvSpPr>
        <p:spPr>
          <a:xfrm>
            <a:off x="10152100" y="6411750"/>
            <a:ext cx="173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NSTA publication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2294d0ffdbb_0_310"/>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aphicFrame>
        <p:nvGraphicFramePr>
          <p:cNvPr id="596" name="Google Shape;596;g2294d0ffdbb_0_310"/>
          <p:cNvGraphicFramePr/>
          <p:nvPr/>
        </p:nvGraphicFramePr>
        <p:xfrm>
          <a:off x="1043263" y="1777550"/>
          <a:ext cx="3000000" cy="3000000"/>
        </p:xfrm>
        <a:graphic>
          <a:graphicData uri="http://schemas.openxmlformats.org/drawingml/2006/table">
            <a:tbl>
              <a:tblPr>
                <a:noFill/>
                <a:tableStyleId>{EC7F8603-63A1-4ACA-8DFF-60A2E0A89673}</a:tableStyleId>
              </a:tblPr>
              <a:tblGrid>
                <a:gridCol w="2963375">
                  <a:extLst>
                    <a:ext uri="{9D8B030D-6E8A-4147-A177-3AD203B41FA5}">
                      <a16:colId xmlns:a16="http://schemas.microsoft.com/office/drawing/2014/main" val="20000"/>
                    </a:ext>
                  </a:extLst>
                </a:gridCol>
                <a:gridCol w="2905250">
                  <a:extLst>
                    <a:ext uri="{9D8B030D-6E8A-4147-A177-3AD203B41FA5}">
                      <a16:colId xmlns:a16="http://schemas.microsoft.com/office/drawing/2014/main" val="20001"/>
                    </a:ext>
                  </a:extLst>
                </a:gridCol>
                <a:gridCol w="4178125">
                  <a:extLst>
                    <a:ext uri="{9D8B030D-6E8A-4147-A177-3AD203B41FA5}">
                      <a16:colId xmlns:a16="http://schemas.microsoft.com/office/drawing/2014/main" val="20002"/>
                    </a:ext>
                  </a:extLst>
                </a:gridCol>
              </a:tblGrid>
              <a:tr h="829950">
                <a:tc>
                  <a:txBody>
                    <a:bodyPr/>
                    <a:lstStyle/>
                    <a:p>
                      <a:pPr marL="57150" lvl="0" indent="0" algn="l" rtl="0">
                        <a:lnSpc>
                          <a:spcPct val="115000"/>
                        </a:lnSpc>
                        <a:spcBef>
                          <a:spcPts val="0"/>
                        </a:spcBef>
                        <a:spcAft>
                          <a:spcPts val="0"/>
                        </a:spcAft>
                        <a:buClr>
                          <a:schemeClr val="dk1"/>
                        </a:buClr>
                        <a:buSzPts val="2700"/>
                        <a:buFont typeface="Arial"/>
                        <a:buNone/>
                      </a:pPr>
                      <a:r>
                        <a:rPr lang="en-US" sz="1600" b="1">
                          <a:solidFill>
                            <a:schemeClr val="dk1"/>
                          </a:solidFill>
                        </a:rPr>
                        <a:t>Reflective Dimensions of Critical </a:t>
                      </a:r>
                      <a:r>
                        <a:rPr lang="en-US" sz="1600"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Consciousness</a:t>
                      </a:r>
                      <a:r>
                        <a:rPr lang="en-US" sz="1600" b="1">
                          <a:solidFill>
                            <a:schemeClr val="dk1"/>
                          </a:solidFill>
                        </a:rPr>
                        <a:t> &amp; Cultural </a:t>
                      </a:r>
                      <a:r>
                        <a:rPr lang="en-US" sz="1600"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Awareness</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endParaRPr sz="1600" b="1"/>
                    </a:p>
                    <a:p>
                      <a:pPr marL="0" lvl="0" indent="0" algn="ctr" rtl="0">
                        <a:lnSpc>
                          <a:spcPct val="115000"/>
                        </a:lnSpc>
                        <a:spcBef>
                          <a:spcPts val="0"/>
                        </a:spcBef>
                        <a:spcAft>
                          <a:spcPts val="0"/>
                        </a:spcAft>
                        <a:buNone/>
                      </a:pPr>
                      <a:r>
                        <a:rPr lang="en-US" sz="1600" b="1"/>
                        <a:t>Western Science can be about….</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lnSpc>
                          <a:spcPct val="115000"/>
                        </a:lnSpc>
                        <a:spcBef>
                          <a:spcPts val="0"/>
                        </a:spcBef>
                        <a:spcAft>
                          <a:spcPts val="0"/>
                        </a:spcAft>
                        <a:buNone/>
                      </a:pPr>
                      <a:endParaRPr sz="1600" b="1"/>
                    </a:p>
                    <a:p>
                      <a:pPr marL="0" lvl="0" indent="0" algn="ctr" rtl="0">
                        <a:lnSpc>
                          <a:spcPct val="115000"/>
                        </a:lnSpc>
                        <a:spcBef>
                          <a:spcPts val="0"/>
                        </a:spcBef>
                        <a:spcAft>
                          <a:spcPts val="0"/>
                        </a:spcAft>
                        <a:buNone/>
                      </a:pPr>
                      <a:r>
                        <a:rPr lang="en-US" sz="16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Other</a:t>
                      </a:r>
                      <a:r>
                        <a:rPr lang="en-US" sz="1600" b="1"/>
                        <a:t> Perspectives of Science Invites…</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629775">
                <a:tc>
                  <a:txBody>
                    <a:bodyPr/>
                    <a:lstStyle/>
                    <a:p>
                      <a:pPr marL="0" lvl="0" indent="0" algn="l" rtl="0">
                        <a:spcBef>
                          <a:spcPts val="0"/>
                        </a:spcBef>
                        <a:spcAft>
                          <a:spcPts val="0"/>
                        </a:spcAft>
                        <a:buNone/>
                      </a:pPr>
                      <a:r>
                        <a:rPr lang="en-US" sz="1600" b="1"/>
                        <a:t> Who?</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14300" lvl="0" indent="0" algn="l" rtl="0">
                        <a:spcBef>
                          <a:spcPts val="0"/>
                        </a:spcBef>
                        <a:spcAft>
                          <a:spcPts val="0"/>
                        </a:spcAft>
                        <a:buNone/>
                      </a:pPr>
                      <a:r>
                        <a:rPr lang="en-US" sz="1600"/>
                        <a:t>Scientists, people with degrees in science, white identities.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57150" lvl="0" indent="0" algn="l" rtl="0">
                        <a:spcBef>
                          <a:spcPts val="0"/>
                        </a:spcBef>
                        <a:spcAft>
                          <a:spcPts val="0"/>
                        </a:spcAft>
                        <a:buNone/>
                      </a:pPr>
                      <a:r>
                        <a:rPr lang="en-US" sz="1600"/>
                        <a:t>Youth, multi-generational relations, community members, multispecies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523350">
                <a:tc>
                  <a:txBody>
                    <a:bodyPr/>
                    <a:lstStyle/>
                    <a:p>
                      <a:pPr marL="0" lvl="0" indent="0" algn="l" rtl="0">
                        <a:spcBef>
                          <a:spcPts val="0"/>
                        </a:spcBef>
                        <a:spcAft>
                          <a:spcPts val="0"/>
                        </a:spcAft>
                        <a:buNone/>
                      </a:pPr>
                      <a:r>
                        <a:rPr lang="en-US" sz="1600" b="1"/>
                        <a:t> What?</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14300" lvl="0" indent="0" algn="l" rtl="0">
                        <a:spcBef>
                          <a:spcPts val="0"/>
                        </a:spcBef>
                        <a:spcAft>
                          <a:spcPts val="0"/>
                        </a:spcAft>
                        <a:buNone/>
                      </a:pPr>
                      <a:r>
                        <a:rPr lang="en-US" sz="1600"/>
                        <a:t>Experimental investigations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57150" lvl="0" indent="0" algn="l" rtl="0">
                        <a:spcBef>
                          <a:spcPts val="0"/>
                        </a:spcBef>
                        <a:spcAft>
                          <a:spcPts val="0"/>
                        </a:spcAft>
                        <a:buNone/>
                      </a:pPr>
                      <a:r>
                        <a:rPr lang="en-US" sz="1600"/>
                        <a:t>Nature walks, stories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2"/>
                  </a:ext>
                </a:extLst>
              </a:tr>
              <a:tr h="492475">
                <a:tc>
                  <a:txBody>
                    <a:bodyPr/>
                    <a:lstStyle/>
                    <a:p>
                      <a:pPr marL="0" lvl="0" indent="0" algn="l" rtl="0">
                        <a:spcBef>
                          <a:spcPts val="0"/>
                        </a:spcBef>
                        <a:spcAft>
                          <a:spcPts val="0"/>
                        </a:spcAft>
                        <a:buNone/>
                      </a:pPr>
                      <a:r>
                        <a:rPr lang="en-US" sz="1600" b="1"/>
                        <a:t> Where?</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14300" lvl="0" indent="0" algn="l" rtl="0">
                        <a:spcBef>
                          <a:spcPts val="0"/>
                        </a:spcBef>
                        <a:spcAft>
                          <a:spcPts val="0"/>
                        </a:spcAft>
                        <a:buNone/>
                      </a:pPr>
                      <a:r>
                        <a:rPr lang="en-US" sz="1600"/>
                        <a:t>Laboratory, field</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57150" lvl="0" indent="0" algn="l" rtl="0">
                        <a:spcBef>
                          <a:spcPts val="0"/>
                        </a:spcBef>
                        <a:spcAft>
                          <a:spcPts val="0"/>
                        </a:spcAft>
                        <a:buNone/>
                      </a:pPr>
                      <a:r>
                        <a:rPr lang="en-US" sz="1600"/>
                        <a:t>Home, neighborhoods, communities spaces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3"/>
                  </a:ext>
                </a:extLst>
              </a:tr>
              <a:tr h="600950">
                <a:tc>
                  <a:txBody>
                    <a:bodyPr/>
                    <a:lstStyle/>
                    <a:p>
                      <a:pPr marL="0" lvl="0" indent="0" algn="l" rtl="0">
                        <a:spcBef>
                          <a:spcPts val="0"/>
                        </a:spcBef>
                        <a:spcAft>
                          <a:spcPts val="0"/>
                        </a:spcAft>
                        <a:buNone/>
                      </a:pPr>
                      <a:r>
                        <a:rPr lang="en-US" sz="1600" b="1"/>
                        <a:t> Why?</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114300" lvl="0" indent="0" algn="l" rtl="0">
                        <a:spcBef>
                          <a:spcPts val="0"/>
                        </a:spcBef>
                        <a:spcAft>
                          <a:spcPts val="0"/>
                        </a:spcAft>
                        <a:buNone/>
                      </a:pPr>
                      <a:r>
                        <a:rPr lang="en-US" sz="1600"/>
                        <a:t>Economic output, competitive progress, advancements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57150" lvl="0" indent="0" algn="l" rtl="0">
                        <a:spcBef>
                          <a:spcPts val="0"/>
                        </a:spcBef>
                        <a:spcAft>
                          <a:spcPts val="0"/>
                        </a:spcAft>
                        <a:buNone/>
                      </a:pPr>
                      <a:r>
                        <a:rPr lang="en-US" sz="1600"/>
                        <a:t>Collective well-being, living in harmony with the universe</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4"/>
                  </a:ext>
                </a:extLst>
              </a:tr>
              <a:tr h="850050">
                <a:tc>
                  <a:txBody>
                    <a:bodyPr/>
                    <a:lstStyle/>
                    <a:p>
                      <a:pPr marL="0" lvl="0" indent="0" algn="l" rtl="0">
                        <a:spcBef>
                          <a:spcPts val="0"/>
                        </a:spcBef>
                        <a:spcAft>
                          <a:spcPts val="0"/>
                        </a:spcAft>
                        <a:buNone/>
                      </a:pPr>
                      <a:r>
                        <a:rPr lang="en-US" sz="1600" b="1"/>
                        <a:t> Resources?</a:t>
                      </a:r>
                      <a:endParaRPr sz="1600" b="1"/>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57150" lvl="0" indent="0" algn="l" rtl="0">
                        <a:spcBef>
                          <a:spcPts val="0"/>
                        </a:spcBef>
                        <a:spcAft>
                          <a:spcPts val="0"/>
                        </a:spcAft>
                        <a:buNone/>
                      </a:pPr>
                      <a:r>
                        <a:rPr lang="en-US" sz="1600"/>
                        <a:t>Textbooks, talks, academia</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tc>
                  <a:txBody>
                    <a:bodyPr/>
                    <a:lstStyle/>
                    <a:p>
                      <a:pPr marL="57150" lvl="0" indent="0" algn="l" rtl="0">
                        <a:spcBef>
                          <a:spcPts val="0"/>
                        </a:spcBef>
                        <a:spcAft>
                          <a:spcPts val="0"/>
                        </a:spcAft>
                        <a:buNone/>
                      </a:pPr>
                      <a:r>
                        <a:rPr lang="en-US" sz="1600"/>
                        <a:t>Family members, communities, cultural knowledge, everyday experiences, ecosystems</a:t>
                      </a:r>
                      <a:endParaRPr sz="1600"/>
                    </a:p>
                  </a:txBody>
                  <a:tcPr marL="9525" marR="9525" marT="95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AF8"/>
                    </a:solidFill>
                  </a:tcPr>
                </a:tc>
                <a:extLst>
                  <a:ext uri="{0D108BD9-81ED-4DB2-BD59-A6C34878D82A}">
                    <a16:rowId xmlns:a16="http://schemas.microsoft.com/office/drawing/2014/main" val="10005"/>
                  </a:ext>
                </a:extLst>
              </a:tr>
            </a:tbl>
          </a:graphicData>
        </a:graphic>
      </p:graphicFrame>
      <p:sp>
        <p:nvSpPr>
          <p:cNvPr id="597" name="Google Shape;597;g2294d0ffdbb_0_310"/>
          <p:cNvSpPr txBox="1"/>
          <p:nvPr/>
        </p:nvSpPr>
        <p:spPr>
          <a:xfrm>
            <a:off x="688700" y="782175"/>
            <a:ext cx="10755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Raleway"/>
                <a:ea typeface="Raleway"/>
                <a:cs typeface="Raleway"/>
                <a:sym typeface="Raleway"/>
              </a:rPr>
              <a:t>Let’s broaden how we conceptualize science and challenge our own perspectives/ education. What dimensions of this table resonate with you? Challenge you? </a:t>
            </a:r>
            <a:endParaRPr sz="2000" b="1">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g2294d0ffdbb_0_322"/>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13</a:t>
            </a:fld>
            <a:endParaRPr/>
          </a:p>
        </p:txBody>
      </p:sp>
      <p:sp>
        <p:nvSpPr>
          <p:cNvPr id="603" name="Google Shape;603;g2294d0ffdbb_0_322"/>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604" name="Google Shape;604;g2294d0ffdbb_0_322"/>
          <p:cNvPicPr preferRelativeResize="0"/>
          <p:nvPr/>
        </p:nvPicPr>
        <p:blipFill>
          <a:blip r:embed="rId3">
            <a:alphaModFix/>
          </a:blip>
          <a:stretch>
            <a:fillRect/>
          </a:stretch>
        </p:blipFill>
        <p:spPr>
          <a:xfrm>
            <a:off x="3681475" y="691950"/>
            <a:ext cx="4402225" cy="54740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2294d0ffdbb_0_327"/>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14</a:t>
            </a:fld>
            <a:endParaRPr/>
          </a:p>
        </p:txBody>
      </p:sp>
      <p:sp>
        <p:nvSpPr>
          <p:cNvPr id="610" name="Google Shape;610;g2294d0ffdbb_0_327"/>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 name="Google Shape;611;g2294d0ffdbb_0_3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US" sz="3600" b="1">
                <a:latin typeface="Raleway"/>
                <a:ea typeface="Raleway"/>
                <a:cs typeface="Raleway"/>
                <a:sym typeface="Raleway"/>
              </a:rPr>
              <a:t>From Kindergarten Unit: Plants &amp; Animals</a:t>
            </a:r>
            <a:endParaRPr sz="3600" b="1">
              <a:latin typeface="Raleway"/>
              <a:ea typeface="Raleway"/>
              <a:cs typeface="Raleway"/>
              <a:sym typeface="Raleway"/>
            </a:endParaRPr>
          </a:p>
        </p:txBody>
      </p:sp>
      <p:pic>
        <p:nvPicPr>
          <p:cNvPr id="612" name="Google Shape;612;g2294d0ffdbb_0_327" descr="https://lh6.googleusercontent.com/FW1KS-vcruKwlKFi6Gay2Db9JiIzlawfnhUKv6No1M-8syHYaS4djbLYHtldznHidqyUdZ_BuqAa1WiviVu6tCnOUQG9qlXLHZj76rVj6wh6PBWOb6775od_u54xOr-fAgVc6cEvmsA"/>
          <p:cNvPicPr preferRelativeResize="0"/>
          <p:nvPr/>
        </p:nvPicPr>
        <p:blipFill rotWithShape="1">
          <a:blip r:embed="rId3">
            <a:alphaModFix/>
          </a:blip>
          <a:srcRect/>
          <a:stretch/>
        </p:blipFill>
        <p:spPr>
          <a:xfrm rot="-5400000">
            <a:off x="3264598" y="-231591"/>
            <a:ext cx="5164551" cy="8422349"/>
          </a:xfrm>
          <a:prstGeom prst="rect">
            <a:avLst/>
          </a:prstGeom>
          <a:noFill/>
          <a:ln>
            <a:noFill/>
          </a:ln>
        </p:spPr>
      </p:pic>
      <p:pic>
        <p:nvPicPr>
          <p:cNvPr id="613" name="Google Shape;613;g2294d0ffdbb_0_327" descr="https://lh5.googleusercontent.com/qynpl17kieqx-lz_Qz8u-MmnF-kYeJ2ipa49MKkVMb6pDMRPQG3CyYlJ86i3jnlqJ_vqZsfu0oAaP_wJg8wfa70Ojaami-sZCMVtWrOOmpTLfzy0X5EvUtnCwWa2AsOyxpxWAK44bCE"/>
          <p:cNvPicPr preferRelativeResize="0"/>
          <p:nvPr/>
        </p:nvPicPr>
        <p:blipFill rotWithShape="1">
          <a:blip r:embed="rId4">
            <a:alphaModFix/>
          </a:blip>
          <a:srcRect/>
          <a:stretch/>
        </p:blipFill>
        <p:spPr>
          <a:xfrm rot="5400000">
            <a:off x="8360543" y="1480249"/>
            <a:ext cx="1676283" cy="28530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g2294d0ffdbb_0_332"/>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15</a:t>
            </a:fld>
            <a:endParaRPr/>
          </a:p>
        </p:txBody>
      </p:sp>
      <p:sp>
        <p:nvSpPr>
          <p:cNvPr id="619" name="Google Shape;619;g2294d0ffdbb_0_332"/>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0" name="Google Shape;620;g2294d0ffdbb_0_332"/>
          <p:cNvSpPr txBox="1"/>
          <p:nvPr/>
        </p:nvSpPr>
        <p:spPr>
          <a:xfrm>
            <a:off x="1262000" y="1477875"/>
            <a:ext cx="9564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Raleway Light"/>
              <a:ea typeface="Raleway Light"/>
              <a:cs typeface="Raleway Light"/>
              <a:sym typeface="Raleway Light"/>
            </a:endParaRPr>
          </a:p>
        </p:txBody>
      </p:sp>
      <p:sp>
        <p:nvSpPr>
          <p:cNvPr id="621" name="Google Shape;621;g2294d0ffdbb_0_332"/>
          <p:cNvSpPr txBox="1">
            <a:spLocks noGrp="1"/>
          </p:cNvSpPr>
          <p:nvPr>
            <p:ph type="title"/>
          </p:nvPr>
        </p:nvSpPr>
        <p:spPr>
          <a:xfrm>
            <a:off x="838200" y="3868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US" sz="4800" b="1">
                <a:latin typeface="Raleway"/>
                <a:ea typeface="Raleway"/>
                <a:cs typeface="Raleway"/>
                <a:sym typeface="Raleway"/>
              </a:rPr>
              <a:t>Let’s consider…</a:t>
            </a:r>
            <a:endParaRPr sz="4800"/>
          </a:p>
        </p:txBody>
      </p:sp>
      <p:sp>
        <p:nvSpPr>
          <p:cNvPr id="622" name="Google Shape;622;g2294d0ffdbb_0_3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0"/>
              </a:spcBef>
              <a:spcAft>
                <a:spcPts val="0"/>
              </a:spcAft>
              <a:buSzPts val="3000"/>
              <a:buFont typeface="Raleway"/>
              <a:buAutoNum type="arabicParenR"/>
            </a:pPr>
            <a:r>
              <a:rPr lang="en-US" sz="3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Cultural perspective: How does this example show that race matters and that language matters?</a:t>
            </a:r>
            <a:endParaRPr sz="3000">
              <a:latin typeface="Ralew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endParaRPr>
          </a:p>
          <a:p>
            <a:pPr marL="457200" lvl="0" indent="0" algn="l" rtl="0">
              <a:lnSpc>
                <a:spcPct val="115000"/>
              </a:lnSpc>
              <a:spcBef>
                <a:spcPts val="0"/>
              </a:spcBef>
              <a:spcAft>
                <a:spcPts val="0"/>
              </a:spcAft>
              <a:buNone/>
            </a:pPr>
            <a:endParaRPr sz="3000">
              <a:solidFill>
                <a:schemeClr val="dk2"/>
              </a:solidFill>
              <a:latin typeface="Raleway"/>
              <a:ea typeface="Raleway"/>
              <a:cs typeface="Raleway"/>
              <a:sym typeface="Ralew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endParaRPr>
          </a:p>
          <a:p>
            <a:pPr marL="457200" lvl="0" indent="-419100" algn="l" rtl="0">
              <a:lnSpc>
                <a:spcPct val="100000"/>
              </a:lnSpc>
              <a:spcBef>
                <a:spcPts val="0"/>
              </a:spcBef>
              <a:spcAft>
                <a:spcPts val="0"/>
              </a:spcAft>
              <a:buSzPts val="3000"/>
              <a:buFont typeface="Raleway"/>
              <a:buAutoNum type="arabicParenR"/>
            </a:pPr>
            <a:r>
              <a:rPr lang="en-US" sz="3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Critical perspective: How did the teacher leverage Marisol’s scientific ideas and experiences? </a:t>
            </a:r>
            <a:endParaRPr sz="30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endParaRPr>
          </a:p>
          <a:p>
            <a:pPr marL="0" lvl="0" indent="0" algn="l" rtl="0">
              <a:lnSpc>
                <a:spcPct val="100000"/>
              </a:lnSpc>
              <a:spcBef>
                <a:spcPts val="0"/>
              </a:spcBef>
              <a:spcAft>
                <a:spcPts val="0"/>
              </a:spcAft>
              <a:buNone/>
            </a:pPr>
            <a:endParaRPr sz="3000"/>
          </a:p>
          <a:p>
            <a:pPr marL="457200" lvl="0" indent="-419100" algn="l" rtl="0">
              <a:lnSpc>
                <a:spcPct val="100000"/>
              </a:lnSpc>
              <a:spcBef>
                <a:spcPts val="0"/>
              </a:spcBef>
              <a:spcAft>
                <a:spcPts val="0"/>
              </a:spcAft>
              <a:buSzPts val="3000"/>
              <a:buFont typeface="Raleway"/>
              <a:buAutoNum type="arabicParenR"/>
            </a:pPr>
            <a:r>
              <a:rPr lang="en-US" sz="3000"/>
              <a:t>What additional actions might you take to do further attend to a critical and cultural approach. </a:t>
            </a:r>
            <a:endParaRPr sz="3000"/>
          </a:p>
          <a:p>
            <a:pPr marL="514350" lvl="0" indent="-33655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26"/>
        <p:cNvGrpSpPr/>
        <p:nvPr/>
      </p:nvGrpSpPr>
      <p:grpSpPr>
        <a:xfrm>
          <a:off x="0" y="0"/>
          <a:ext cx="0" cy="0"/>
          <a:chOff x="0" y="0"/>
          <a:chExt cx="0" cy="0"/>
        </a:xfrm>
      </p:grpSpPr>
      <p:sp>
        <p:nvSpPr>
          <p:cNvPr id="627" name="Google Shape;627;g2294d0ffdbb_0_346"/>
          <p:cNvSpPr txBox="1"/>
          <p:nvPr/>
        </p:nvSpPr>
        <p:spPr>
          <a:xfrm>
            <a:off x="1271200" y="3184350"/>
            <a:ext cx="9324600" cy="3429000"/>
          </a:xfrm>
          <a:prstGeom prst="rect">
            <a:avLst/>
          </a:prstGeom>
          <a:noFill/>
          <a:ln>
            <a:noFill/>
          </a:ln>
        </p:spPr>
        <p:txBody>
          <a:bodyPr spcFirstLastPara="1" wrap="square" lIns="58625" tIns="58625" rIns="58625" bIns="58625" anchor="t" anchorCtr="0">
            <a:noAutofit/>
          </a:bodyPr>
          <a:lstStyle/>
          <a:p>
            <a:pPr marL="513184" marR="0" lvl="0" indent="-407289" algn="l" rtl="0">
              <a:lnSpc>
                <a:spcPct val="100000"/>
              </a:lnSpc>
              <a:spcBef>
                <a:spcPts val="0"/>
              </a:spcBef>
              <a:spcAft>
                <a:spcPts val="0"/>
              </a:spcAft>
              <a:buClr>
                <a:schemeClr val="lt1"/>
              </a:buClr>
              <a:buSzPts val="3800"/>
              <a:buFont typeface="Raleway"/>
              <a:buAutoNum type="arabicPeriod"/>
            </a:pPr>
            <a:r>
              <a:rPr lang="en-US" sz="2400" b="0" i="0" u="none" strike="noStrike" cap="none">
                <a:solidFill>
                  <a:schemeClr val="lt1"/>
                </a:solidFill>
                <a:latin typeface="Raleway"/>
                <a:ea typeface="Raleway"/>
                <a:cs typeface="Raleway"/>
                <a:sym typeface="Raleway"/>
              </a:rPr>
              <a:t>Please find your group number</a:t>
            </a:r>
            <a:endParaRPr sz="1400" b="0" i="0" u="none" strike="noStrike" cap="none">
              <a:solidFill>
                <a:srgbClr val="000000"/>
              </a:solidFill>
              <a:latin typeface="Raleway"/>
              <a:ea typeface="Raleway"/>
              <a:cs typeface="Raleway"/>
              <a:sym typeface="Raleway"/>
            </a:endParaRPr>
          </a:p>
          <a:p>
            <a:pPr marL="513184" marR="0" lvl="0" indent="-407289" algn="l" rtl="0">
              <a:lnSpc>
                <a:spcPct val="100000"/>
              </a:lnSpc>
              <a:spcBef>
                <a:spcPts val="0"/>
              </a:spcBef>
              <a:spcAft>
                <a:spcPts val="0"/>
              </a:spcAft>
              <a:buClr>
                <a:schemeClr val="lt1"/>
              </a:buClr>
              <a:buSzPts val="3800"/>
              <a:buFont typeface="Raleway"/>
              <a:buAutoNum type="arabicPeriod"/>
            </a:pPr>
            <a:r>
              <a:rPr lang="en-US" sz="2400" b="0" i="0" u="none" strike="noStrike" cap="none">
                <a:solidFill>
                  <a:schemeClr val="lt1"/>
                </a:solidFill>
                <a:latin typeface="Raleway"/>
                <a:ea typeface="Raleway"/>
                <a:cs typeface="Raleway"/>
                <a:sym typeface="Raleway"/>
              </a:rPr>
              <a:t>Write the names of group members in the speaker notes </a:t>
            </a:r>
            <a:endParaRPr sz="1400" b="0" i="0" u="none" strike="noStrike" cap="none">
              <a:solidFill>
                <a:srgbClr val="000000"/>
              </a:solidFill>
              <a:latin typeface="Arial"/>
              <a:ea typeface="Arial"/>
              <a:cs typeface="Arial"/>
              <a:sym typeface="Arial"/>
            </a:endParaRPr>
          </a:p>
          <a:p>
            <a:pPr marL="513184" marR="0" lvl="0" indent="-407289" algn="l" rtl="0">
              <a:lnSpc>
                <a:spcPct val="100000"/>
              </a:lnSpc>
              <a:spcBef>
                <a:spcPts val="0"/>
              </a:spcBef>
              <a:spcAft>
                <a:spcPts val="0"/>
              </a:spcAft>
              <a:buClr>
                <a:schemeClr val="lt1"/>
              </a:buClr>
              <a:buSzPts val="3800"/>
              <a:buFont typeface="Raleway"/>
              <a:buAutoNum type="arabicPeriod"/>
            </a:pPr>
            <a:r>
              <a:rPr lang="en-US" sz="2400" b="0" i="0" u="none" strike="noStrike" cap="none">
                <a:solidFill>
                  <a:schemeClr val="lt1"/>
                </a:solidFill>
                <a:latin typeface="Raleway"/>
                <a:ea typeface="Raleway"/>
                <a:cs typeface="Raleway"/>
                <a:sym typeface="Raleway"/>
              </a:rPr>
              <a:t>Read through the vignette</a:t>
            </a:r>
            <a:endParaRPr sz="2400" b="0" i="0" u="none" strike="noStrike" cap="none">
              <a:solidFill>
                <a:schemeClr val="lt1"/>
              </a:solidFill>
              <a:latin typeface="Raleway"/>
              <a:ea typeface="Raleway"/>
              <a:cs typeface="Raleway"/>
              <a:sym typeface="Raleway"/>
            </a:endParaRPr>
          </a:p>
          <a:p>
            <a:pPr marL="513184" marR="0" lvl="0" indent="-407289" algn="l" rtl="0">
              <a:lnSpc>
                <a:spcPct val="100000"/>
              </a:lnSpc>
              <a:spcBef>
                <a:spcPts val="0"/>
              </a:spcBef>
              <a:spcAft>
                <a:spcPts val="0"/>
              </a:spcAft>
              <a:buClr>
                <a:schemeClr val="lt1"/>
              </a:buClr>
              <a:buSzPts val="3800"/>
              <a:buFont typeface="Raleway"/>
              <a:buAutoNum type="arabicPeriod"/>
            </a:pPr>
            <a:r>
              <a:rPr lang="en-US" sz="2400" b="0" i="0" u="none" strike="noStrike" cap="none">
                <a:solidFill>
                  <a:schemeClr val="lt1"/>
                </a:solidFill>
                <a:latin typeface="Raleway"/>
                <a:ea typeface="Raleway"/>
                <a:cs typeface="Raleway"/>
                <a:sym typeface="Raleway"/>
              </a:rPr>
              <a:t>Discuss the questions with your group</a:t>
            </a:r>
            <a:endParaRPr sz="2400" b="0" i="0" u="none" strike="noStrike" cap="none">
              <a:solidFill>
                <a:schemeClr val="lt1"/>
              </a:solidFill>
              <a:latin typeface="Raleway"/>
              <a:ea typeface="Raleway"/>
              <a:cs typeface="Raleway"/>
              <a:sym typeface="Raleway"/>
            </a:endParaRPr>
          </a:p>
          <a:p>
            <a:pPr marL="513184" marR="0" lvl="0" indent="-407289" algn="l" rtl="0">
              <a:lnSpc>
                <a:spcPct val="100000"/>
              </a:lnSpc>
              <a:spcBef>
                <a:spcPts val="0"/>
              </a:spcBef>
              <a:spcAft>
                <a:spcPts val="0"/>
              </a:spcAft>
              <a:buClr>
                <a:schemeClr val="lt1"/>
              </a:buClr>
              <a:buSzPts val="3800"/>
              <a:buFont typeface="Raleway"/>
              <a:buAutoNum type="arabicPeriod"/>
            </a:pPr>
            <a:r>
              <a:rPr lang="en-US" sz="2400" b="0" i="0" u="none" strike="noStrike" cap="none">
                <a:solidFill>
                  <a:schemeClr val="lt1"/>
                </a:solidFill>
                <a:latin typeface="Raleway"/>
                <a:ea typeface="Raleway"/>
                <a:cs typeface="Raleway"/>
                <a:sym typeface="Raleway"/>
              </a:rPr>
              <a:t>Write any notes that capture your conversation</a:t>
            </a:r>
            <a:endParaRPr sz="2400" b="0" i="0" u="none" strike="noStrike" cap="none">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181"/>
              <a:buFont typeface="Arial"/>
              <a:buNone/>
            </a:pPr>
            <a:endParaRPr sz="2181" b="1" i="0" u="none" strike="noStrike" cap="none">
              <a:solidFill>
                <a:schemeClr val="lt1"/>
              </a:solidFill>
              <a:latin typeface="Raleway"/>
              <a:ea typeface="Raleway"/>
              <a:cs typeface="Raleway"/>
              <a:sym typeface="Raleway"/>
            </a:endParaRPr>
          </a:p>
          <a:p>
            <a:pPr marL="293248" marR="0" lvl="0" indent="0" algn="l" rtl="0">
              <a:lnSpc>
                <a:spcPct val="100000"/>
              </a:lnSpc>
              <a:spcBef>
                <a:spcPts val="0"/>
              </a:spcBef>
              <a:spcAft>
                <a:spcPts val="0"/>
              </a:spcAft>
              <a:buClr>
                <a:srgbClr val="000000"/>
              </a:buClr>
              <a:buSzPts val="1155"/>
              <a:buFont typeface="Arial"/>
              <a:buNone/>
            </a:pPr>
            <a:endParaRPr sz="1155" b="0" i="0" u="none" strike="noStrike" cap="none">
              <a:solidFill>
                <a:schemeClr val="dk1"/>
              </a:solidFill>
              <a:latin typeface="Calibri"/>
              <a:ea typeface="Calibri"/>
              <a:cs typeface="Calibri"/>
              <a:sym typeface="Calibri"/>
            </a:endParaRPr>
          </a:p>
        </p:txBody>
      </p:sp>
      <p:pic>
        <p:nvPicPr>
          <p:cNvPr id="628" name="Google Shape;628;g2294d0ffdbb_0_34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251774" y="-192275"/>
            <a:ext cx="3134399" cy="4679749"/>
          </a:xfrm>
          <a:prstGeom prst="rect">
            <a:avLst/>
          </a:prstGeom>
          <a:noFill/>
          <a:ln>
            <a:noFill/>
          </a:ln>
          <a:effectLst>
            <a:outerShdw blurRad="57150" dist="19050" dir="5400000" algn="bl" rotWithShape="0">
              <a:srgbClr val="000000">
                <a:alpha val="48240"/>
              </a:srgbClr>
            </a:outerShdw>
          </a:effectLst>
        </p:spPr>
      </p:pic>
      <p:sp>
        <p:nvSpPr>
          <p:cNvPr id="629" name="Google Shape;629;g2294d0ffdbb_0_346"/>
          <p:cNvSpPr/>
          <p:nvPr/>
        </p:nvSpPr>
        <p:spPr>
          <a:xfrm>
            <a:off x="1143000" y="718050"/>
            <a:ext cx="1802400" cy="908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Activity 1</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g20a5df7019c_1_375"/>
          <p:cNvSpPr txBox="1">
            <a:spLocks noGrp="1"/>
          </p:cNvSpPr>
          <p:nvPr>
            <p:ph type="title"/>
          </p:nvPr>
        </p:nvSpPr>
        <p:spPr>
          <a:xfrm>
            <a:off x="415600" y="390167"/>
            <a:ext cx="11360700" cy="8313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4000"/>
              <a:buFont typeface="Calibri"/>
              <a:buNone/>
            </a:pPr>
            <a:r>
              <a:rPr lang="en-US" b="1"/>
              <a:t>Vignette: Kindergarten, Unit: Plants &amp; Animals</a:t>
            </a:r>
            <a:endParaRPr b="1"/>
          </a:p>
        </p:txBody>
      </p:sp>
      <p:sp>
        <p:nvSpPr>
          <p:cNvPr id="635" name="Google Shape;635;g20a5df7019c_1_375"/>
          <p:cNvSpPr txBox="1">
            <a:spLocks noGrp="1"/>
          </p:cNvSpPr>
          <p:nvPr>
            <p:ph type="body" idx="1"/>
          </p:nvPr>
        </p:nvSpPr>
        <p:spPr>
          <a:xfrm>
            <a:off x="415600" y="1079425"/>
            <a:ext cx="6000000" cy="4555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2"/>
              </a:buClr>
              <a:buSzPts val="1500"/>
              <a:buFont typeface="Arial"/>
              <a:buNone/>
            </a:pPr>
            <a:r>
              <a:rPr lang="en-US" sz="1600">
                <a:solidFill>
                  <a:srgbClr val="222222"/>
                </a:solidFill>
                <a:latin typeface="Arial"/>
                <a:ea typeface="Arial"/>
                <a:cs typeface="Arial"/>
                <a:sym typeface="Arial"/>
              </a:rPr>
              <a:t>SPS Teacher: “The student is Marisol, who came to the US from Guatemala this summer. She speaks Mam and a little Spanish and is learning Spanish and English in school! She loves school and her family says when she gets home she talks about science as one of her favorite parts. </a:t>
            </a:r>
            <a:endParaRPr sz="16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2"/>
              </a:buClr>
              <a:buSzPts val="1500"/>
              <a:buFont typeface="Arial"/>
              <a:buNone/>
            </a:pPr>
            <a:r>
              <a:rPr lang="en-US" sz="1600">
                <a:solidFill>
                  <a:srgbClr val="222222"/>
                </a:solidFill>
                <a:latin typeface="Arial"/>
                <a:ea typeface="Arial"/>
                <a:cs typeface="Arial"/>
                <a:sym typeface="Arial"/>
              </a:rPr>
              <a:t>When I told the kids the story of Mariposa Grove and posed the question of why weren’t there any caterpillars after the field was turned into a garden, I made sure to tell the story in English and Spanish, and using the pictures from the ppt as visuals. It was amazing because Marisol spent most of her childhood in a rural farming community in Guatemala. She is a super talented artist and was able to explain to me that because the kids made a garden, the caterpillars went somewhere else to find food.</a:t>
            </a:r>
            <a:endParaRPr sz="1600">
              <a:solidFill>
                <a:srgbClr val="222222"/>
              </a:solidFill>
              <a:latin typeface="Arial"/>
              <a:ea typeface="Arial"/>
              <a:cs typeface="Arial"/>
              <a:sym typeface="Arial"/>
            </a:endParaRPr>
          </a:p>
          <a:p>
            <a:pPr marL="0" lvl="0" indent="0" algn="l" rtl="0">
              <a:lnSpc>
                <a:spcPct val="115000"/>
              </a:lnSpc>
              <a:spcBef>
                <a:spcPts val="0"/>
              </a:spcBef>
              <a:spcAft>
                <a:spcPts val="0"/>
              </a:spcAft>
              <a:buClr>
                <a:schemeClr val="dk2"/>
              </a:buClr>
              <a:buSzPts val="1500"/>
              <a:buFont typeface="Arial"/>
              <a:buNone/>
            </a:pPr>
            <a:r>
              <a:rPr lang="en-US" sz="1600">
                <a:solidFill>
                  <a:srgbClr val="222222"/>
                </a:solidFill>
                <a:latin typeface="Arial"/>
                <a:ea typeface="Arial"/>
                <a:cs typeface="Arial"/>
                <a:sym typeface="Arial"/>
              </a:rPr>
              <a:t>In thinking about Marisol’s modeling, her background knowledge was key to her puzzling through the phenomenon. The modality of drawing and orally communicating her ideas in Spanish helped the class access these ideas. And the storytelling in multiple languages with visual scaffolding helped her to enter into investigating the problem in the first place.”</a:t>
            </a:r>
            <a:endParaRPr sz="1600">
              <a:solidFill>
                <a:srgbClr val="222222"/>
              </a:solidFill>
              <a:latin typeface="Arial"/>
              <a:ea typeface="Arial"/>
              <a:cs typeface="Arial"/>
              <a:sym typeface="Arial"/>
            </a:endParaRPr>
          </a:p>
          <a:p>
            <a:pPr marL="0" lvl="0" indent="0" algn="l" rtl="0">
              <a:lnSpc>
                <a:spcPct val="115000"/>
              </a:lnSpc>
              <a:spcBef>
                <a:spcPts val="0"/>
              </a:spcBef>
              <a:spcAft>
                <a:spcPts val="2100"/>
              </a:spcAft>
              <a:buClr>
                <a:schemeClr val="dk1"/>
              </a:buClr>
              <a:buSzPts val="2400"/>
              <a:buNone/>
            </a:pPr>
            <a:endParaRPr/>
          </a:p>
        </p:txBody>
      </p:sp>
      <p:pic>
        <p:nvPicPr>
          <p:cNvPr id="636" name="Google Shape;636;g20a5df7019c_1_3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7418889" y="747459"/>
            <a:ext cx="3495689" cy="5219132"/>
          </a:xfrm>
          <a:prstGeom prst="rect">
            <a:avLst/>
          </a:prstGeom>
          <a:noFill/>
          <a:ln>
            <a:noFill/>
          </a:ln>
          <a:effectLst>
            <a:outerShdw blurRad="57150" dist="19050" dir="5400000" algn="bl" rotWithShape="0">
              <a:srgbClr val="000000">
                <a:alpha val="48240"/>
              </a:srgbClr>
            </a:outerShdw>
          </a:effectLst>
        </p:spPr>
      </p:pic>
      <p:pic>
        <p:nvPicPr>
          <p:cNvPr id="637" name="Google Shape;637;g20a5df7019c_1_375"/>
          <p:cNvPicPr preferRelativeResize="0"/>
          <p:nvPr/>
        </p:nvPicPr>
        <p:blipFill rotWithShape="1">
          <a:blip r:embed="rId4" cstate="screen">
            <a:alphaModFix/>
            <a:extLst>
              <a:ext uri="{28A0092B-C50C-407E-A947-70E740481C1C}">
                <a14:useLocalDpi xmlns:a14="http://schemas.microsoft.com/office/drawing/2010/main"/>
              </a:ext>
            </a:extLst>
          </a:blip>
          <a:srcRect b="12495"/>
          <a:stretch/>
        </p:blipFill>
        <p:spPr>
          <a:xfrm rot="5400000">
            <a:off x="9927450" y="1609551"/>
            <a:ext cx="1835434" cy="2733533"/>
          </a:xfrm>
          <a:prstGeom prst="rect">
            <a:avLst/>
          </a:prstGeom>
          <a:noFill/>
          <a:ln>
            <a:noFill/>
          </a:ln>
        </p:spPr>
      </p:pic>
      <p:sp>
        <p:nvSpPr>
          <p:cNvPr id="638" name="Google Shape;638;g20a5df7019c_1_375"/>
          <p:cNvSpPr/>
          <p:nvPr/>
        </p:nvSpPr>
        <p:spPr>
          <a:xfrm>
            <a:off x="167697" y="88921"/>
            <a:ext cx="781200" cy="668400"/>
          </a:xfrm>
          <a:prstGeom prst="ellipse">
            <a:avLst/>
          </a:prstGeom>
          <a:solidFill>
            <a:srgbClr val="351C75"/>
          </a:solidFill>
          <a:ln w="9525" cap="flat" cmpd="sng">
            <a:solidFill>
              <a:schemeClr val="dk2"/>
            </a:solidFill>
            <a:prstDash val="solid"/>
            <a:round/>
            <a:headEnd type="none" w="sm" len="sm"/>
            <a:tailEnd type="none" w="sm" len="sm"/>
          </a:ln>
        </p:spPr>
        <p:txBody>
          <a:bodyPr spcFirstLastPara="1" wrap="square" lIns="103150" tIns="103150" rIns="103150" bIns="103150" anchor="ctr" anchorCtr="0">
            <a:noAutofit/>
          </a:bodyPr>
          <a:lstStyle/>
          <a:p>
            <a:pPr marL="0" marR="0" lvl="0" indent="0" algn="l" rtl="0">
              <a:lnSpc>
                <a:spcPct val="100000"/>
              </a:lnSpc>
              <a:spcBef>
                <a:spcPts val="0"/>
              </a:spcBef>
              <a:spcAft>
                <a:spcPts val="0"/>
              </a:spcAft>
              <a:buClr>
                <a:srgbClr val="000000"/>
              </a:buClr>
              <a:buSzPts val="1987"/>
              <a:buFont typeface="Arial"/>
              <a:buNone/>
            </a:pPr>
            <a:r>
              <a:rPr lang="en-US" sz="1987" b="1" i="0" u="none" strike="noStrike" cap="none">
                <a:solidFill>
                  <a:srgbClr val="FFFFFF"/>
                </a:solidFill>
                <a:latin typeface="Calibri"/>
                <a:ea typeface="Calibri"/>
                <a:cs typeface="Calibri"/>
                <a:sym typeface="Calibri"/>
              </a:rPr>
              <a:t>  1</a:t>
            </a:r>
            <a:endParaRPr sz="1987" b="1" i="0" u="none" strike="noStrike" cap="non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20a5df7019c_1_383"/>
          <p:cNvSpPr txBox="1">
            <a:spLocks noGrp="1"/>
          </p:cNvSpPr>
          <p:nvPr>
            <p:ph type="title"/>
          </p:nvPr>
        </p:nvSpPr>
        <p:spPr>
          <a:xfrm>
            <a:off x="2165947" y="88921"/>
            <a:ext cx="8002200" cy="831300"/>
          </a:xfrm>
          <a:prstGeom prst="rect">
            <a:avLst/>
          </a:prstGeom>
          <a:noFill/>
          <a:ln>
            <a:noFill/>
          </a:ln>
        </p:spPr>
        <p:txBody>
          <a:bodyPr spcFirstLastPara="1" wrap="square" lIns="105250" tIns="105250" rIns="105250" bIns="10525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US"/>
              <a:t>Critical &amp; Cultural Perspectives</a:t>
            </a:r>
            <a:endParaRPr/>
          </a:p>
        </p:txBody>
      </p:sp>
      <p:sp>
        <p:nvSpPr>
          <p:cNvPr id="644" name="Google Shape;644;g20a5df7019c_1_383"/>
          <p:cNvSpPr txBox="1">
            <a:spLocks noGrp="1"/>
          </p:cNvSpPr>
          <p:nvPr>
            <p:ph type="sldNum" idx="12"/>
          </p:nvPr>
        </p:nvSpPr>
        <p:spPr>
          <a:xfrm>
            <a:off x="10260220" y="6251789"/>
            <a:ext cx="582000" cy="524700"/>
          </a:xfrm>
          <a:prstGeom prst="rect">
            <a:avLst/>
          </a:prstGeom>
          <a:noFill/>
          <a:ln>
            <a:noFill/>
          </a:ln>
        </p:spPr>
        <p:txBody>
          <a:bodyPr spcFirstLastPara="1" wrap="square" lIns="105250" tIns="105250" rIns="105250" bIns="10525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a:t>18</a:t>
            </a:fld>
            <a:endParaRPr/>
          </a:p>
        </p:txBody>
      </p:sp>
      <p:pic>
        <p:nvPicPr>
          <p:cNvPr id="645" name="Google Shape;645;g20a5df7019c_1_3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064825" y="0"/>
            <a:ext cx="959478" cy="1107084"/>
          </a:xfrm>
          <a:prstGeom prst="rect">
            <a:avLst/>
          </a:prstGeom>
          <a:noFill/>
          <a:ln>
            <a:noFill/>
          </a:ln>
        </p:spPr>
      </p:pic>
      <p:graphicFrame>
        <p:nvGraphicFramePr>
          <p:cNvPr id="646" name="Google Shape;646;g20a5df7019c_1_383"/>
          <p:cNvGraphicFramePr/>
          <p:nvPr/>
        </p:nvGraphicFramePr>
        <p:xfrm>
          <a:off x="623299" y="1048028"/>
          <a:ext cx="3000000" cy="3000000"/>
        </p:xfrm>
        <a:graphic>
          <a:graphicData uri="http://schemas.openxmlformats.org/drawingml/2006/table">
            <a:tbl>
              <a:tblPr>
                <a:noFill/>
                <a:tableStyleId>{08D0FBA1-3EBF-44E6-A2BA-9A085996FD2B}</a:tableStyleId>
              </a:tblPr>
              <a:tblGrid>
                <a:gridCol w="10767000">
                  <a:extLst>
                    <a:ext uri="{9D8B030D-6E8A-4147-A177-3AD203B41FA5}">
                      <a16:colId xmlns:a16="http://schemas.microsoft.com/office/drawing/2014/main" val="20000"/>
                    </a:ext>
                  </a:extLst>
                </a:gridCol>
              </a:tblGrid>
              <a:tr h="1505125">
                <a:tc>
                  <a:txBody>
                    <a:bodyPr/>
                    <a:lstStyle/>
                    <a:p>
                      <a:pPr marL="0" marR="0" lvl="0" indent="0" algn="ctr" rtl="0">
                        <a:lnSpc>
                          <a:spcPct val="115000"/>
                        </a:lnSpc>
                        <a:spcBef>
                          <a:spcPts val="0"/>
                        </a:spcBef>
                        <a:spcAft>
                          <a:spcPts val="0"/>
                        </a:spcAft>
                        <a:buClr>
                          <a:schemeClr val="dk2"/>
                        </a:buClr>
                        <a:buSzPts val="1500"/>
                        <a:buFont typeface="Calibri"/>
                        <a:buNone/>
                      </a:pPr>
                      <a:r>
                        <a:rPr lang="en-US" sz="1500" b="1" u="none" strike="noStrike" cap="none">
                          <a:solidFill>
                            <a:schemeClr val="dk2"/>
                          </a:solidFill>
                        </a:rPr>
                        <a:t>Teacher Reflection Questions </a:t>
                      </a:r>
                      <a:endParaRPr sz="1500" b="1" u="none" strike="noStrike" cap="none">
                        <a:solidFill>
                          <a:schemeClr val="dk2"/>
                        </a:solidFill>
                      </a:endParaRPr>
                    </a:p>
                    <a:p>
                      <a:pPr marL="457200" marR="0" lvl="0" indent="-355600" algn="l" rtl="0">
                        <a:lnSpc>
                          <a:spcPct val="100000"/>
                        </a:lnSpc>
                        <a:spcBef>
                          <a:spcPts val="0"/>
                        </a:spcBef>
                        <a:spcAft>
                          <a:spcPts val="0"/>
                        </a:spcAft>
                        <a:buClr>
                          <a:schemeClr val="dk1"/>
                        </a:buClr>
                        <a:buSzPts val="2000"/>
                        <a:buFont typeface="Calibri"/>
                        <a:buAutoNum type="arabicParenR"/>
                      </a:pPr>
                      <a:r>
                        <a:rPr lang="en-US" sz="2000" b="0" i="0" u="none" strike="noStrike" cap="none">
                          <a:solidFill>
                            <a:schemeClr val="dk1"/>
                          </a:solidFill>
                          <a:latin typeface="Calibri"/>
                          <a:ea typeface="Calibri"/>
                          <a:cs typeface="Calibri"/>
                          <a:sym typeface="Calibri"/>
                        </a:rPr>
                        <a:t>Cultural perspective: How does this example show that race matters and that language matters?</a:t>
                      </a:r>
                      <a:endParaRPr sz="1400" u="none" strike="noStrike" cap="none"/>
                    </a:p>
                    <a:p>
                      <a:pPr marL="457200" marR="0" lvl="0" indent="0" algn="l" rtl="0">
                        <a:lnSpc>
                          <a:spcPct val="115000"/>
                        </a:lnSpc>
                        <a:spcBef>
                          <a:spcPts val="0"/>
                        </a:spcBef>
                        <a:spcAft>
                          <a:spcPts val="0"/>
                        </a:spcAft>
                        <a:buClr>
                          <a:schemeClr val="dk2"/>
                        </a:buClr>
                        <a:buSzPts val="1100"/>
                        <a:buFont typeface="Arial"/>
                        <a:buNone/>
                      </a:pPr>
                      <a:endParaRPr sz="2000" u="none" strike="noStrike" cap="none">
                        <a:solidFill>
                          <a:schemeClr val="dk2"/>
                        </a:solidFill>
                      </a:endParaRPr>
                    </a:p>
                    <a:p>
                      <a:pPr marL="457200" marR="0" lvl="0" indent="-355600" algn="l" rtl="0">
                        <a:lnSpc>
                          <a:spcPct val="100000"/>
                        </a:lnSpc>
                        <a:spcBef>
                          <a:spcPts val="0"/>
                        </a:spcBef>
                        <a:spcAft>
                          <a:spcPts val="0"/>
                        </a:spcAft>
                        <a:buClr>
                          <a:schemeClr val="dk1"/>
                        </a:buClr>
                        <a:buSzPts val="2000"/>
                        <a:buFont typeface="Calibri"/>
                        <a:buAutoNum type="arabicParenR"/>
                      </a:pPr>
                      <a:r>
                        <a:rPr lang="en-US" sz="2000" b="0" i="0" u="none" strike="noStrike" cap="none">
                          <a:solidFill>
                            <a:schemeClr val="dk1"/>
                          </a:solidFill>
                          <a:latin typeface="Calibri"/>
                          <a:ea typeface="Calibri"/>
                          <a:cs typeface="Calibri"/>
                          <a:sym typeface="Calibri"/>
                        </a:rPr>
                        <a:t>Critical perspective: How did the teacher leverage Marisol’s scientific ideas and experiences?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chemeClr val="dk1"/>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AutoNum type="arabicParenR"/>
                      </a:pPr>
                      <a:r>
                        <a:rPr lang="en-US" sz="2000" u="none" strike="noStrike" cap="none">
                          <a:solidFill>
                            <a:schemeClr val="dk1"/>
                          </a:solidFill>
                          <a:latin typeface="Calibri"/>
                          <a:ea typeface="Calibri"/>
                          <a:cs typeface="Calibri"/>
                          <a:sym typeface="Calibri"/>
                        </a:rPr>
                        <a:t>What additional actions might you take to do further attend to a critical and cultural approach. </a:t>
                      </a:r>
                      <a:endParaRPr sz="2000" u="none" strike="noStrike" cap="none">
                        <a:solidFill>
                          <a:schemeClr val="dk1"/>
                        </a:solidFill>
                        <a:latin typeface="Calibri"/>
                        <a:ea typeface="Calibri"/>
                        <a:cs typeface="Calibri"/>
                        <a:sym typeface="Calibri"/>
                      </a:endParaRPr>
                    </a:p>
                  </a:txBody>
                  <a:tcPr marL="58650" marR="58650" marT="58650" marB="5865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r h="275600">
                <a:tc>
                  <a:txBody>
                    <a:bodyPr/>
                    <a:lstStyle/>
                    <a:p>
                      <a:pPr marL="0" marR="0" lvl="0" indent="0" algn="ctr" rtl="0">
                        <a:lnSpc>
                          <a:spcPct val="100000"/>
                        </a:lnSpc>
                        <a:spcBef>
                          <a:spcPts val="0"/>
                        </a:spcBef>
                        <a:spcAft>
                          <a:spcPts val="0"/>
                        </a:spcAft>
                        <a:buClr>
                          <a:schemeClr val="dk1"/>
                        </a:buClr>
                        <a:buSzPts val="1500"/>
                        <a:buFont typeface="Calibri"/>
                        <a:buNone/>
                      </a:pPr>
                      <a:r>
                        <a:rPr lang="en-US" sz="1500" b="1" u="none" strike="noStrike" cap="none"/>
                        <a:t>Notes from Group Conversation</a:t>
                      </a:r>
                      <a:endParaRPr sz="1500" b="1" u="none" strike="noStrike" cap="none"/>
                    </a:p>
                  </a:txBody>
                  <a:tcPr marL="58650" marR="58650" marT="58650" marB="5865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3550875">
                <a:tc>
                  <a:txBody>
                    <a:bodyPr/>
                    <a:lstStyle/>
                    <a:p>
                      <a:pPr marL="457200" marR="0" lvl="0" indent="-228600" algn="l" rtl="0">
                        <a:lnSpc>
                          <a:spcPct val="100000"/>
                        </a:lnSpc>
                        <a:spcBef>
                          <a:spcPts val="0"/>
                        </a:spcBef>
                        <a:spcAft>
                          <a:spcPts val="0"/>
                        </a:spcAft>
                        <a:buClr>
                          <a:schemeClr val="dk1"/>
                        </a:buClr>
                        <a:buSzPts val="2000"/>
                        <a:buFont typeface="Calibri"/>
                        <a:buNone/>
                      </a:pPr>
                      <a:endParaRPr sz="1300" u="none" strike="noStrike" cap="none"/>
                    </a:p>
                    <a:p>
                      <a:pPr marL="0" marR="0" lvl="0" indent="0" algn="l" rtl="0">
                        <a:lnSpc>
                          <a:spcPct val="100000"/>
                        </a:lnSpc>
                        <a:spcBef>
                          <a:spcPts val="0"/>
                        </a:spcBef>
                        <a:spcAft>
                          <a:spcPts val="0"/>
                        </a:spcAft>
                        <a:buClr>
                          <a:schemeClr val="dk1"/>
                        </a:buClr>
                        <a:buSzPts val="1300"/>
                        <a:buFont typeface="Calibri"/>
                        <a:buNone/>
                      </a:pPr>
                      <a:endParaRPr sz="1300" u="none" strike="noStrike" cap="none"/>
                    </a:p>
                    <a:p>
                      <a:pPr marL="0" marR="0" lvl="0" indent="0" algn="l" rtl="0">
                        <a:lnSpc>
                          <a:spcPct val="100000"/>
                        </a:lnSpc>
                        <a:spcBef>
                          <a:spcPts val="0"/>
                        </a:spcBef>
                        <a:spcAft>
                          <a:spcPts val="0"/>
                        </a:spcAft>
                        <a:buClr>
                          <a:schemeClr val="dk1"/>
                        </a:buClr>
                        <a:buSzPts val="1300"/>
                        <a:buFont typeface="Calibri"/>
                        <a:buNone/>
                      </a:pPr>
                      <a:endParaRPr sz="1300" u="none" strike="noStrike" cap="none"/>
                    </a:p>
                    <a:p>
                      <a:pPr marL="0" marR="0" lvl="0" indent="0" algn="l" rtl="0">
                        <a:lnSpc>
                          <a:spcPct val="100000"/>
                        </a:lnSpc>
                        <a:spcBef>
                          <a:spcPts val="0"/>
                        </a:spcBef>
                        <a:spcAft>
                          <a:spcPts val="0"/>
                        </a:spcAft>
                        <a:buClr>
                          <a:schemeClr val="dk1"/>
                        </a:buClr>
                        <a:buSzPts val="1300"/>
                        <a:buFont typeface="Calibri"/>
                        <a:buNone/>
                      </a:pPr>
                      <a:endParaRPr sz="1300" u="none" strike="noStrike" cap="none"/>
                    </a:p>
                    <a:p>
                      <a:pPr marL="0" marR="0" lvl="0" indent="0" algn="l" rtl="0">
                        <a:lnSpc>
                          <a:spcPct val="100000"/>
                        </a:lnSpc>
                        <a:spcBef>
                          <a:spcPts val="0"/>
                        </a:spcBef>
                        <a:spcAft>
                          <a:spcPts val="0"/>
                        </a:spcAft>
                        <a:buClr>
                          <a:schemeClr val="dk1"/>
                        </a:buClr>
                        <a:buSzPts val="1300"/>
                        <a:buFont typeface="Calibri"/>
                        <a:buNone/>
                      </a:pPr>
                      <a:endParaRPr sz="1300" u="none" strike="noStrike" cap="none"/>
                    </a:p>
                    <a:p>
                      <a:pPr marL="0" marR="0" lvl="0" indent="0" algn="l" rtl="0">
                        <a:lnSpc>
                          <a:spcPct val="100000"/>
                        </a:lnSpc>
                        <a:spcBef>
                          <a:spcPts val="0"/>
                        </a:spcBef>
                        <a:spcAft>
                          <a:spcPts val="0"/>
                        </a:spcAft>
                        <a:buClr>
                          <a:schemeClr val="dk1"/>
                        </a:buClr>
                        <a:buSzPts val="1300"/>
                        <a:buFont typeface="Calibri"/>
                        <a:buNone/>
                      </a:pPr>
                      <a:endParaRPr sz="1300" u="none" strike="noStrike" cap="none"/>
                    </a:p>
                  </a:txBody>
                  <a:tcPr marL="58650" marR="58650" marT="58650" marB="58650">
                    <a:lnL w="19050" cap="flat" cmpd="sng">
                      <a:solidFill>
                        <a:srgbClr val="999999"/>
                      </a:solidFill>
                      <a:prstDash val="solid"/>
                      <a:round/>
                      <a:headEnd type="none" w="sm" len="sm"/>
                      <a:tailEnd type="none" w="sm" len="sm"/>
                    </a:lnL>
                    <a:lnR w="19050" cap="flat" cmpd="sng">
                      <a:solidFill>
                        <a:srgbClr val="999999"/>
                      </a:solidFill>
                      <a:prstDash val="solid"/>
                      <a:round/>
                      <a:headEnd type="none" w="sm" len="sm"/>
                      <a:tailEnd type="none" w="sm" len="sm"/>
                    </a:lnR>
                    <a:lnT w="19050" cap="flat" cmpd="sng">
                      <a:solidFill>
                        <a:srgbClr val="999999"/>
                      </a:solidFill>
                      <a:prstDash val="solid"/>
                      <a:round/>
                      <a:headEnd type="none" w="sm" len="sm"/>
                      <a:tailEnd type="none" w="sm" len="sm"/>
                    </a:lnT>
                    <a:lnB w="19050"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47" name="Google Shape;647;g20a5df7019c_1_383"/>
          <p:cNvSpPr/>
          <p:nvPr/>
        </p:nvSpPr>
        <p:spPr>
          <a:xfrm>
            <a:off x="167697" y="88921"/>
            <a:ext cx="781200" cy="668400"/>
          </a:xfrm>
          <a:prstGeom prst="ellipse">
            <a:avLst/>
          </a:prstGeom>
          <a:solidFill>
            <a:srgbClr val="351C75"/>
          </a:solidFill>
          <a:ln w="9525" cap="flat" cmpd="sng">
            <a:solidFill>
              <a:schemeClr val="dk2"/>
            </a:solidFill>
            <a:prstDash val="solid"/>
            <a:round/>
            <a:headEnd type="none" w="sm" len="sm"/>
            <a:tailEnd type="none" w="sm" len="sm"/>
          </a:ln>
        </p:spPr>
        <p:txBody>
          <a:bodyPr spcFirstLastPara="1" wrap="square" lIns="103150" tIns="103150" rIns="103150" bIns="103150" anchor="ctr" anchorCtr="0">
            <a:noAutofit/>
          </a:bodyPr>
          <a:lstStyle/>
          <a:p>
            <a:pPr marL="0" marR="0" lvl="0" indent="0" algn="l" rtl="0">
              <a:lnSpc>
                <a:spcPct val="100000"/>
              </a:lnSpc>
              <a:spcBef>
                <a:spcPts val="0"/>
              </a:spcBef>
              <a:spcAft>
                <a:spcPts val="0"/>
              </a:spcAft>
              <a:buClr>
                <a:srgbClr val="000000"/>
              </a:buClr>
              <a:buSzPts val="1987"/>
              <a:buFont typeface="Arial"/>
              <a:buNone/>
            </a:pPr>
            <a:r>
              <a:rPr lang="en-US" sz="1987" b="1" i="0" u="none" strike="noStrike" cap="none">
                <a:solidFill>
                  <a:srgbClr val="FFFFFF"/>
                </a:solidFill>
                <a:latin typeface="Calibri"/>
                <a:ea typeface="Calibri"/>
                <a:cs typeface="Calibri"/>
                <a:sym typeface="Calibri"/>
              </a:rPr>
              <a:t>  1</a:t>
            </a:r>
            <a:endParaRPr sz="1987" b="1" i="0" u="none" strike="noStrike" cap="non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25327362df2_0_6"/>
          <p:cNvSpPr txBox="1">
            <a:spLocks noGrp="1"/>
          </p:cNvSpPr>
          <p:nvPr>
            <p:ph type="title" idx="4294967295"/>
          </p:nvPr>
        </p:nvSpPr>
        <p:spPr>
          <a:xfrm>
            <a:off x="657875" y="740500"/>
            <a:ext cx="11056200" cy="723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5400"/>
              <a:buFont typeface="Arial"/>
              <a:buNone/>
            </a:pPr>
            <a:r>
              <a:rPr lang="en-US" sz="2900"/>
              <a:t>Let’s end today by thinking about your students and taking a critical look at who is participating along these dimensions…  </a:t>
            </a:r>
            <a:endParaRPr sz="2900"/>
          </a:p>
        </p:txBody>
      </p:sp>
      <p:graphicFrame>
        <p:nvGraphicFramePr>
          <p:cNvPr id="653" name="Google Shape;653;g25327362df2_0_6"/>
          <p:cNvGraphicFramePr/>
          <p:nvPr/>
        </p:nvGraphicFramePr>
        <p:xfrm>
          <a:off x="657875" y="1577175"/>
          <a:ext cx="3000000" cy="3000000"/>
        </p:xfrm>
        <a:graphic>
          <a:graphicData uri="http://schemas.openxmlformats.org/drawingml/2006/table">
            <a:tbl>
              <a:tblPr>
                <a:noFill/>
                <a:tableStyleId>{FD0CFF9F-C5E8-4204-B51A-19987EE4ABDF}</a:tableStyleId>
              </a:tblPr>
              <a:tblGrid>
                <a:gridCol w="2175250">
                  <a:extLst>
                    <a:ext uri="{9D8B030D-6E8A-4147-A177-3AD203B41FA5}">
                      <a16:colId xmlns:a16="http://schemas.microsoft.com/office/drawing/2014/main" val="20000"/>
                    </a:ext>
                  </a:extLst>
                </a:gridCol>
                <a:gridCol w="2175250">
                  <a:extLst>
                    <a:ext uri="{9D8B030D-6E8A-4147-A177-3AD203B41FA5}">
                      <a16:colId xmlns:a16="http://schemas.microsoft.com/office/drawing/2014/main" val="20001"/>
                    </a:ext>
                  </a:extLst>
                </a:gridCol>
                <a:gridCol w="2175250">
                  <a:extLst>
                    <a:ext uri="{9D8B030D-6E8A-4147-A177-3AD203B41FA5}">
                      <a16:colId xmlns:a16="http://schemas.microsoft.com/office/drawing/2014/main" val="20002"/>
                    </a:ext>
                  </a:extLst>
                </a:gridCol>
                <a:gridCol w="2175250">
                  <a:extLst>
                    <a:ext uri="{9D8B030D-6E8A-4147-A177-3AD203B41FA5}">
                      <a16:colId xmlns:a16="http://schemas.microsoft.com/office/drawing/2014/main" val="20003"/>
                    </a:ext>
                  </a:extLst>
                </a:gridCol>
                <a:gridCol w="2175250">
                  <a:extLst>
                    <a:ext uri="{9D8B030D-6E8A-4147-A177-3AD203B41FA5}">
                      <a16:colId xmlns:a16="http://schemas.microsoft.com/office/drawing/2014/main" val="20004"/>
                    </a:ext>
                  </a:extLst>
                </a:gridCol>
              </a:tblGrid>
              <a:tr h="3892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Racial</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Language</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Relationship</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r>
                        <a:rPr lang="en-US" sz="2100" b="1" u="none" strike="noStrike" cap="none"/>
                        <a:t>Gender</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2741475">
                <a:tc>
                  <a:txBody>
                    <a:bodyPr/>
                    <a:lstStyle/>
                    <a:p>
                      <a:pPr marL="0" marR="0" lvl="0" indent="0" algn="l" rtl="0">
                        <a:lnSpc>
                          <a:spcPct val="107916"/>
                        </a:lnSpc>
                        <a:spcBef>
                          <a:spcPts val="0"/>
                        </a:spcBef>
                        <a:spcAft>
                          <a:spcPts val="0"/>
                        </a:spcAft>
                        <a:buClr>
                          <a:schemeClr val="dk1"/>
                        </a:buClr>
                        <a:buSzPts val="1100"/>
                        <a:buFont typeface="Arial"/>
                        <a:buNone/>
                      </a:pPr>
                      <a:r>
                        <a:rPr lang="en-US" sz="2700" b="1" u="none" strike="noStrike" cap="none">
                          <a:solidFill>
                            <a:schemeClr val="dk1"/>
                          </a:solidFill>
                          <a:latin typeface="Calibri"/>
                          <a:ea typeface="Calibri"/>
                          <a:cs typeface="Calibri"/>
                          <a:sym typeface="Calibri"/>
                        </a:rPr>
                        <a:t>Who are the </a:t>
                      </a:r>
                      <a:endParaRPr sz="1100" b="1" u="none" strike="noStrike" cap="none">
                        <a:solidFill>
                          <a:schemeClr val="dk1"/>
                        </a:solidFill>
                      </a:endParaRPr>
                    </a:p>
                    <a:p>
                      <a:pPr marL="0" marR="0" lvl="0" indent="0" algn="l" rtl="0">
                        <a:lnSpc>
                          <a:spcPct val="107916"/>
                        </a:lnSpc>
                        <a:spcBef>
                          <a:spcPts val="800"/>
                        </a:spcBef>
                        <a:spcAft>
                          <a:spcPts val="0"/>
                        </a:spcAft>
                        <a:buClr>
                          <a:schemeClr val="dk1"/>
                        </a:buClr>
                        <a:buSzPts val="1100"/>
                        <a:buFont typeface="Arial"/>
                        <a:buNone/>
                      </a:pPr>
                      <a:r>
                        <a:rPr lang="en-US" sz="2700" b="1" u="none" strike="noStrike" cap="none">
                          <a:solidFill>
                            <a:schemeClr val="dk1"/>
                          </a:solidFill>
                          <a:latin typeface="Calibri"/>
                          <a:ea typeface="Calibri"/>
                          <a:cs typeface="Calibri"/>
                          <a:sym typeface="Calibri"/>
                        </a:rPr>
                        <a:t>students </a:t>
                      </a:r>
                      <a:r>
                        <a:rPr lang="en-US" sz="2700" b="1">
                          <a:solidFill>
                            <a:schemeClr val="dk1"/>
                          </a:solidFill>
                          <a:latin typeface="Calibri"/>
                          <a:ea typeface="Calibri"/>
                          <a:cs typeface="Calibri"/>
                          <a:sym typeface="Calibri"/>
                        </a:rPr>
                        <a:t>whose FOK are incorporated into class</a:t>
                      </a:r>
                      <a:r>
                        <a:rPr lang="en-US" sz="2700" b="1" u="none" strike="noStrike" cap="none">
                          <a:solidFill>
                            <a:schemeClr val="dk1"/>
                          </a:solidFill>
                          <a:latin typeface="Calibri"/>
                          <a:ea typeface="Calibri"/>
                          <a:cs typeface="Calibri"/>
                          <a:sym typeface="Calibri"/>
                        </a:rPr>
                        <a:t>?</a:t>
                      </a:r>
                      <a:endParaRPr sz="11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1393625">
                <a:tc>
                  <a:txBody>
                    <a:bodyPr/>
                    <a:lstStyle/>
                    <a:p>
                      <a:pPr marL="0" marR="0" lvl="0" indent="0" algn="l" rtl="0">
                        <a:lnSpc>
                          <a:spcPct val="107916"/>
                        </a:lnSpc>
                        <a:spcBef>
                          <a:spcPts val="0"/>
                        </a:spcBef>
                        <a:spcAft>
                          <a:spcPts val="0"/>
                        </a:spcAft>
                        <a:buClr>
                          <a:srgbClr val="000000"/>
                        </a:buClr>
                        <a:buSzPts val="2700"/>
                        <a:buFont typeface="Arial"/>
                        <a:buNone/>
                      </a:pPr>
                      <a:r>
                        <a:rPr lang="en-US" sz="2700" b="1" u="none" strike="noStrike" cap="none">
                          <a:solidFill>
                            <a:schemeClr val="dk1"/>
                          </a:solidFill>
                          <a:latin typeface="Calibri"/>
                          <a:ea typeface="Calibri"/>
                          <a:cs typeface="Calibri"/>
                          <a:sym typeface="Calibri"/>
                        </a:rPr>
                        <a:t>Whose are not?</a:t>
                      </a:r>
                      <a:endParaRPr sz="2700" b="1" u="none" strike="noStrike" cap="none">
                        <a:solidFill>
                          <a:schemeClr val="dk1"/>
                        </a:solidFill>
                        <a:latin typeface="Calibri"/>
                        <a:ea typeface="Calibri"/>
                        <a:cs typeface="Calibri"/>
                        <a:sym typeface="Calibri"/>
                      </a:endParaRPr>
                    </a:p>
                    <a:p>
                      <a:pPr marL="0" marR="0" lvl="0" indent="0" algn="l" rtl="0">
                        <a:lnSpc>
                          <a:spcPct val="107916"/>
                        </a:lnSpc>
                        <a:spcBef>
                          <a:spcPts val="0"/>
                        </a:spcBef>
                        <a:spcAft>
                          <a:spcPts val="0"/>
                        </a:spcAft>
                        <a:buClr>
                          <a:srgbClr val="000000"/>
                        </a:buClr>
                        <a:buSzPts val="2700"/>
                        <a:buFont typeface="Arial"/>
                        <a:buNone/>
                      </a:pPr>
                      <a:endParaRPr sz="2700" b="1">
                        <a:solidFill>
                          <a:schemeClr val="dk1"/>
                        </a:solidFill>
                        <a:latin typeface="Calibri"/>
                        <a:ea typeface="Calibri"/>
                        <a:cs typeface="Calibri"/>
                        <a:sym typeface="Calibri"/>
                      </a:endParaRPr>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494"/>
        <p:cNvGrpSpPr/>
        <p:nvPr/>
      </p:nvGrpSpPr>
      <p:grpSpPr>
        <a:xfrm>
          <a:off x="0" y="0"/>
          <a:ext cx="0" cy="0"/>
          <a:chOff x="0" y="0"/>
          <a:chExt cx="0" cy="0"/>
        </a:xfrm>
      </p:grpSpPr>
      <p:pic>
        <p:nvPicPr>
          <p:cNvPr id="495" name="Google Shape;495;p3"/>
          <p:cNvPicPr preferRelativeResize="0"/>
          <p:nvPr/>
        </p:nvPicPr>
        <p:blipFill rotWithShape="1">
          <a:blip r:embed="rId3">
            <a:alphaModFix/>
          </a:blip>
          <a:srcRect/>
          <a:stretch/>
        </p:blipFill>
        <p:spPr>
          <a:xfrm>
            <a:off x="309250" y="152400"/>
            <a:ext cx="3175000" cy="1905000"/>
          </a:xfrm>
          <a:prstGeom prst="rect">
            <a:avLst/>
          </a:prstGeom>
          <a:noFill/>
          <a:ln>
            <a:noFill/>
          </a:ln>
        </p:spPr>
      </p:pic>
      <p:pic>
        <p:nvPicPr>
          <p:cNvPr id="496" name="Google Shape;496;p3"/>
          <p:cNvPicPr preferRelativeResize="0"/>
          <p:nvPr/>
        </p:nvPicPr>
        <p:blipFill rotWithShape="1">
          <a:blip r:embed="rId4">
            <a:alphaModFix/>
          </a:blip>
          <a:srcRect/>
          <a:stretch/>
        </p:blipFill>
        <p:spPr>
          <a:xfrm>
            <a:off x="152400" y="2286000"/>
            <a:ext cx="3356899" cy="2162618"/>
          </a:xfrm>
          <a:prstGeom prst="rect">
            <a:avLst/>
          </a:prstGeom>
          <a:noFill/>
          <a:ln>
            <a:noFill/>
          </a:ln>
        </p:spPr>
      </p:pic>
      <p:pic>
        <p:nvPicPr>
          <p:cNvPr id="497" name="Google Shape;497;p3"/>
          <p:cNvPicPr preferRelativeResize="0"/>
          <p:nvPr/>
        </p:nvPicPr>
        <p:blipFill rotWithShape="1">
          <a:blip r:embed="rId5">
            <a:alphaModFix/>
          </a:blip>
          <a:srcRect/>
          <a:stretch/>
        </p:blipFill>
        <p:spPr>
          <a:xfrm>
            <a:off x="8695850" y="4664525"/>
            <a:ext cx="3175000" cy="2024750"/>
          </a:xfrm>
          <a:prstGeom prst="rect">
            <a:avLst/>
          </a:prstGeom>
          <a:noFill/>
          <a:ln>
            <a:noFill/>
          </a:ln>
        </p:spPr>
      </p:pic>
      <p:pic>
        <p:nvPicPr>
          <p:cNvPr id="498" name="Google Shape;498;p3"/>
          <p:cNvPicPr preferRelativeResize="0"/>
          <p:nvPr/>
        </p:nvPicPr>
        <p:blipFill rotWithShape="1">
          <a:blip r:embed="rId6">
            <a:alphaModFix/>
          </a:blip>
          <a:srcRect/>
          <a:stretch/>
        </p:blipFill>
        <p:spPr>
          <a:xfrm>
            <a:off x="8695850" y="2590800"/>
            <a:ext cx="3356900" cy="1905000"/>
          </a:xfrm>
          <a:prstGeom prst="rect">
            <a:avLst/>
          </a:prstGeom>
          <a:noFill/>
          <a:ln>
            <a:noFill/>
          </a:ln>
        </p:spPr>
      </p:pic>
      <p:pic>
        <p:nvPicPr>
          <p:cNvPr id="499" name="Google Shape;499;p3"/>
          <p:cNvPicPr preferRelativeResize="0"/>
          <p:nvPr/>
        </p:nvPicPr>
        <p:blipFill rotWithShape="1">
          <a:blip r:embed="rId7">
            <a:alphaModFix/>
          </a:blip>
          <a:srcRect/>
          <a:stretch/>
        </p:blipFill>
        <p:spPr>
          <a:xfrm>
            <a:off x="152400" y="4474300"/>
            <a:ext cx="3356900" cy="2231300"/>
          </a:xfrm>
          <a:prstGeom prst="rect">
            <a:avLst/>
          </a:prstGeom>
          <a:noFill/>
          <a:ln>
            <a:noFill/>
          </a:ln>
        </p:spPr>
      </p:pic>
      <p:pic>
        <p:nvPicPr>
          <p:cNvPr id="500" name="Google Shape;500;p3"/>
          <p:cNvPicPr preferRelativeResize="0"/>
          <p:nvPr/>
        </p:nvPicPr>
        <p:blipFill rotWithShape="1">
          <a:blip r:embed="rId8">
            <a:alphaModFix/>
          </a:blip>
          <a:srcRect/>
          <a:stretch/>
        </p:blipFill>
        <p:spPr>
          <a:xfrm>
            <a:off x="3585500" y="3869875"/>
            <a:ext cx="2365351" cy="2835725"/>
          </a:xfrm>
          <a:prstGeom prst="rect">
            <a:avLst/>
          </a:prstGeom>
          <a:noFill/>
          <a:ln>
            <a:noFill/>
          </a:ln>
        </p:spPr>
      </p:pic>
      <p:pic>
        <p:nvPicPr>
          <p:cNvPr id="501" name="Google Shape;501;p3"/>
          <p:cNvPicPr preferRelativeResize="0"/>
          <p:nvPr/>
        </p:nvPicPr>
        <p:blipFill rotWithShape="1">
          <a:blip r:embed="rId9">
            <a:alphaModFix/>
          </a:blip>
          <a:srcRect/>
          <a:stretch/>
        </p:blipFill>
        <p:spPr>
          <a:xfrm>
            <a:off x="6028400" y="3869875"/>
            <a:ext cx="2525050" cy="2828056"/>
          </a:xfrm>
          <a:prstGeom prst="rect">
            <a:avLst/>
          </a:prstGeom>
          <a:noFill/>
          <a:ln>
            <a:noFill/>
          </a:ln>
        </p:spPr>
      </p:pic>
      <p:pic>
        <p:nvPicPr>
          <p:cNvPr id="502" name="Google Shape;502;p3"/>
          <p:cNvPicPr preferRelativeResize="0"/>
          <p:nvPr/>
        </p:nvPicPr>
        <p:blipFill rotWithShape="1">
          <a:blip r:embed="rId10" cstate="screen">
            <a:alphaModFix/>
            <a:extLst>
              <a:ext uri="{28A0092B-C50C-407E-A947-70E740481C1C}">
                <a14:useLocalDpi xmlns:a14="http://schemas.microsoft.com/office/drawing/2010/main"/>
              </a:ext>
            </a:extLst>
          </a:blip>
          <a:srcRect l="18360"/>
          <a:stretch/>
        </p:blipFill>
        <p:spPr>
          <a:xfrm>
            <a:off x="8712500" y="152400"/>
            <a:ext cx="3175000" cy="2286000"/>
          </a:xfrm>
          <a:prstGeom prst="rect">
            <a:avLst/>
          </a:prstGeom>
          <a:noFill/>
          <a:ln>
            <a:noFill/>
          </a:ln>
        </p:spPr>
      </p:pic>
      <p:sp>
        <p:nvSpPr>
          <p:cNvPr id="503" name="Google Shape;503;p3"/>
          <p:cNvSpPr txBox="1"/>
          <p:nvPr/>
        </p:nvSpPr>
        <p:spPr>
          <a:xfrm>
            <a:off x="3843725" y="326575"/>
            <a:ext cx="4509300" cy="3663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Trebuchet MS"/>
                <a:ea typeface="Trebuchet MS"/>
                <a:cs typeface="Trebuchet MS"/>
                <a:sym typeface="Trebuchet MS"/>
              </a:rPr>
              <a:t>Chat Check-in</a:t>
            </a:r>
            <a:endParaRPr sz="2200" b="1"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2200"/>
              <a:buFont typeface="Arial"/>
              <a:buNone/>
            </a:pPr>
            <a:endParaRPr sz="2200" b="1"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Trebuchet MS"/>
                <a:ea typeface="Trebuchet MS"/>
                <a:cs typeface="Trebuchet MS"/>
                <a:sym typeface="Trebuchet MS"/>
              </a:rPr>
              <a:t>On a scale of Baby Yoda</a:t>
            </a:r>
            <a:endParaRPr sz="2200" b="1"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Trebuchet MS"/>
                <a:ea typeface="Trebuchet MS"/>
                <a:cs typeface="Trebuchet MS"/>
                <a:sym typeface="Trebuchet MS"/>
              </a:rPr>
              <a:t>Please share how you are feeling coming into this learning session using the numbers attached to the Yoda gif.</a:t>
            </a:r>
            <a:endParaRPr sz="2200" b="1" i="0" u="none" strike="noStrike" cap="none">
              <a:solidFill>
                <a:srgbClr val="000000"/>
              </a:solidFill>
              <a:latin typeface="Trebuchet MS"/>
              <a:ea typeface="Trebuchet MS"/>
              <a:cs typeface="Trebuchet MS"/>
              <a:sym typeface="Trebuchet MS"/>
            </a:endParaRPr>
          </a:p>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rgbClr val="000000"/>
                </a:solidFill>
                <a:latin typeface="Trebuchet MS"/>
                <a:ea typeface="Trebuchet MS"/>
                <a:cs typeface="Trebuchet MS"/>
                <a:sym typeface="Trebuchet MS"/>
              </a:rPr>
              <a:t>Feel free to add a brief explanation</a:t>
            </a:r>
            <a:r>
              <a:rPr lang="en-US" sz="1900" b="1" i="0" u="none" strike="noStrike" cap="none">
                <a:solidFill>
                  <a:srgbClr val="000000"/>
                </a:solidFill>
                <a:latin typeface="Trebuchet MS"/>
                <a:ea typeface="Trebuchet MS"/>
                <a:cs typeface="Trebuchet MS"/>
                <a:sym typeface="Trebuchet MS"/>
              </a:rPr>
              <a:t>.</a:t>
            </a:r>
            <a:endParaRPr sz="1900" b="1"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
          <p:cNvSpPr txBox="1"/>
          <p:nvPr/>
        </p:nvSpPr>
        <p:spPr>
          <a:xfrm>
            <a:off x="152400" y="152400"/>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1</a:t>
            </a:r>
            <a:endParaRPr sz="2300" b="1" i="0" u="none" strike="noStrike" cap="none">
              <a:solidFill>
                <a:srgbClr val="000000"/>
              </a:solidFill>
              <a:latin typeface="Arial"/>
              <a:ea typeface="Arial"/>
              <a:cs typeface="Arial"/>
              <a:sym typeface="Arial"/>
            </a:endParaRPr>
          </a:p>
        </p:txBody>
      </p:sp>
      <p:sp>
        <p:nvSpPr>
          <p:cNvPr id="505" name="Google Shape;505;p3"/>
          <p:cNvSpPr txBox="1"/>
          <p:nvPr/>
        </p:nvSpPr>
        <p:spPr>
          <a:xfrm>
            <a:off x="76200" y="2052000"/>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2</a:t>
            </a:r>
            <a:endParaRPr sz="2300" b="1" i="0" u="none" strike="noStrike" cap="none">
              <a:solidFill>
                <a:srgbClr val="000000"/>
              </a:solidFill>
              <a:latin typeface="Arial"/>
              <a:ea typeface="Arial"/>
              <a:cs typeface="Arial"/>
              <a:sym typeface="Arial"/>
            </a:endParaRPr>
          </a:p>
        </p:txBody>
      </p:sp>
      <p:sp>
        <p:nvSpPr>
          <p:cNvPr id="506" name="Google Shape;506;p3"/>
          <p:cNvSpPr txBox="1"/>
          <p:nvPr/>
        </p:nvSpPr>
        <p:spPr>
          <a:xfrm>
            <a:off x="76200" y="4125725"/>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3</a:t>
            </a:r>
            <a:endParaRPr sz="2300" b="1" i="0" u="none" strike="noStrike" cap="none">
              <a:solidFill>
                <a:srgbClr val="000000"/>
              </a:solidFill>
              <a:latin typeface="Arial"/>
              <a:ea typeface="Arial"/>
              <a:cs typeface="Arial"/>
              <a:sym typeface="Arial"/>
            </a:endParaRPr>
          </a:p>
        </p:txBody>
      </p:sp>
      <p:sp>
        <p:nvSpPr>
          <p:cNvPr id="507" name="Google Shape;507;p3"/>
          <p:cNvSpPr txBox="1"/>
          <p:nvPr/>
        </p:nvSpPr>
        <p:spPr>
          <a:xfrm>
            <a:off x="8624250" y="152400"/>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6</a:t>
            </a:r>
            <a:endParaRPr sz="2300" b="1" i="0" u="none" strike="noStrike" cap="none">
              <a:solidFill>
                <a:srgbClr val="000000"/>
              </a:solidFill>
              <a:latin typeface="Arial"/>
              <a:ea typeface="Arial"/>
              <a:cs typeface="Arial"/>
              <a:sym typeface="Arial"/>
            </a:endParaRPr>
          </a:p>
        </p:txBody>
      </p:sp>
      <p:sp>
        <p:nvSpPr>
          <p:cNvPr id="508" name="Google Shape;508;p3"/>
          <p:cNvSpPr txBox="1"/>
          <p:nvPr/>
        </p:nvSpPr>
        <p:spPr>
          <a:xfrm>
            <a:off x="8687450" y="2286000"/>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7</a:t>
            </a:r>
            <a:endParaRPr sz="2300" b="1" i="0" u="none" strike="noStrike" cap="none">
              <a:solidFill>
                <a:srgbClr val="000000"/>
              </a:solidFill>
              <a:latin typeface="Arial"/>
              <a:ea typeface="Arial"/>
              <a:cs typeface="Arial"/>
              <a:sym typeface="Arial"/>
            </a:endParaRPr>
          </a:p>
        </p:txBody>
      </p:sp>
      <p:sp>
        <p:nvSpPr>
          <p:cNvPr id="509" name="Google Shape;509;p3"/>
          <p:cNvSpPr txBox="1"/>
          <p:nvPr/>
        </p:nvSpPr>
        <p:spPr>
          <a:xfrm>
            <a:off x="3585500" y="3869875"/>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4</a:t>
            </a:r>
            <a:endParaRPr sz="2300" b="1" i="0" u="none" strike="noStrike" cap="none">
              <a:solidFill>
                <a:srgbClr val="000000"/>
              </a:solidFill>
              <a:latin typeface="Arial"/>
              <a:ea typeface="Arial"/>
              <a:cs typeface="Arial"/>
              <a:sym typeface="Arial"/>
            </a:endParaRPr>
          </a:p>
        </p:txBody>
      </p:sp>
      <p:sp>
        <p:nvSpPr>
          <p:cNvPr id="510" name="Google Shape;510;p3"/>
          <p:cNvSpPr txBox="1"/>
          <p:nvPr/>
        </p:nvSpPr>
        <p:spPr>
          <a:xfrm>
            <a:off x="6027050" y="3869875"/>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5</a:t>
            </a:r>
            <a:endParaRPr sz="2300" b="1" i="0" u="none" strike="noStrike" cap="none">
              <a:solidFill>
                <a:srgbClr val="000000"/>
              </a:solidFill>
              <a:latin typeface="Arial"/>
              <a:ea typeface="Arial"/>
              <a:cs typeface="Arial"/>
              <a:sym typeface="Arial"/>
            </a:endParaRPr>
          </a:p>
        </p:txBody>
      </p:sp>
      <p:sp>
        <p:nvSpPr>
          <p:cNvPr id="511" name="Google Shape;511;p3"/>
          <p:cNvSpPr txBox="1"/>
          <p:nvPr/>
        </p:nvSpPr>
        <p:spPr>
          <a:xfrm>
            <a:off x="8631000" y="4419600"/>
            <a:ext cx="462600" cy="538800"/>
          </a:xfrm>
          <a:prstGeom prst="rect">
            <a:avLst/>
          </a:pr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rgbClr val="000000"/>
                </a:solidFill>
                <a:latin typeface="Arial"/>
                <a:ea typeface="Arial"/>
                <a:cs typeface="Arial"/>
                <a:sym typeface="Arial"/>
              </a:rPr>
              <a:t>8</a:t>
            </a:r>
            <a:endParaRPr sz="2300" b="1"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658"/>
        <p:cNvGrpSpPr/>
        <p:nvPr/>
      </p:nvGrpSpPr>
      <p:grpSpPr>
        <a:xfrm>
          <a:off x="0" y="0"/>
          <a:ext cx="0" cy="0"/>
          <a:chOff x="0" y="0"/>
          <a:chExt cx="0" cy="0"/>
        </a:xfrm>
      </p:grpSpPr>
      <p:sp>
        <p:nvSpPr>
          <p:cNvPr id="659" name="Google Shape;659;g25327362e96_1_0"/>
          <p:cNvSpPr txBox="1">
            <a:spLocks noGrp="1"/>
          </p:cNvSpPr>
          <p:nvPr>
            <p:ph type="title"/>
          </p:nvPr>
        </p:nvSpPr>
        <p:spPr>
          <a:xfrm>
            <a:off x="5495204" y="646825"/>
            <a:ext cx="4888800" cy="114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chemeClr val="accent1"/>
                </a:solidFill>
              </a:rPr>
              <a:t>Reflect </a:t>
            </a:r>
            <a:endParaRPr>
              <a:solidFill>
                <a:schemeClr val="accent1"/>
              </a:solidFill>
            </a:endParaRPr>
          </a:p>
        </p:txBody>
      </p:sp>
      <p:sp>
        <p:nvSpPr>
          <p:cNvPr id="660" name="Google Shape;660;g25327362e96_1_0"/>
          <p:cNvSpPr txBox="1">
            <a:spLocks noGrp="1"/>
          </p:cNvSpPr>
          <p:nvPr>
            <p:ph type="body" idx="1"/>
          </p:nvPr>
        </p:nvSpPr>
        <p:spPr>
          <a:xfrm>
            <a:off x="5495200" y="2514600"/>
            <a:ext cx="5392500" cy="3154800"/>
          </a:xfrm>
          <a:prstGeom prst="rect">
            <a:avLst/>
          </a:prstGeom>
          <a:solidFill>
            <a:schemeClr val="accent1"/>
          </a:solidFill>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What am I learning?</a:t>
            </a:r>
            <a:endParaRPr>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What prompted my learning?</a:t>
            </a:r>
            <a:endParaRPr>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Specifically, how might what I am learning generalize to my teaching practice? That is, how will my work as a teacher be different because of my learning today?</a:t>
            </a:r>
            <a:endParaRPr>
              <a:solidFill>
                <a:srgbClr val="000000"/>
              </a:solidFill>
              <a:latin typeface="Arial"/>
              <a:ea typeface="Arial"/>
              <a:cs typeface="Arial"/>
              <a:sym typeface="Arial"/>
            </a:endParaRPr>
          </a:p>
          <a:p>
            <a:pPr marL="0" lvl="0" indent="0" algn="l" rtl="0">
              <a:spcBef>
                <a:spcPts val="80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g251a7f125b6_0_517"/>
          <p:cNvSpPr txBox="1">
            <a:spLocks noGrp="1"/>
          </p:cNvSpPr>
          <p:nvPr>
            <p:ph type="subTitle" idx="4294967295"/>
          </p:nvPr>
        </p:nvSpPr>
        <p:spPr>
          <a:xfrm>
            <a:off x="1421425" y="1376775"/>
            <a:ext cx="9319800" cy="515100"/>
          </a:xfrm>
          <a:prstGeom prst="rect">
            <a:avLst/>
          </a:prstGeom>
          <a:noFill/>
          <a:ln>
            <a:noFill/>
          </a:ln>
        </p:spPr>
        <p:txBody>
          <a:bodyPr spcFirstLastPara="1" wrap="square" lIns="0" tIns="0" rIns="0" bIns="0" anchor="t" anchorCtr="0">
            <a:noAutofit/>
          </a:bodyPr>
          <a:lstStyle/>
          <a:p>
            <a:pPr marL="228600" lvl="0" indent="0" algn="ctr" rtl="0">
              <a:spcBef>
                <a:spcPts val="0"/>
              </a:spcBef>
              <a:spcAft>
                <a:spcPts val="0"/>
              </a:spcAft>
              <a:buClr>
                <a:srgbClr val="000000"/>
              </a:buClr>
              <a:buSzPts val="1100"/>
              <a:buFont typeface="Arial"/>
              <a:buNone/>
            </a:pPr>
            <a:r>
              <a:rPr lang="en-US" sz="6000" b="1">
                <a:solidFill>
                  <a:schemeClr val="lt1"/>
                </a:solidFill>
                <a:latin typeface="Raleway"/>
                <a:ea typeface="Raleway"/>
                <a:cs typeface="Raleway"/>
                <a:sym typeface="Raleway"/>
              </a:rPr>
              <a:t>Part 2: What do we mean by FOK and what dimensions can we see in our teaching?</a:t>
            </a:r>
            <a:endParaRPr sz="6000">
              <a:solidFill>
                <a:schemeClr val="lt1"/>
              </a:solidFill>
              <a:latin typeface="Raleway"/>
              <a:ea typeface="Raleway"/>
              <a:cs typeface="Raleway"/>
              <a:sym typeface="Raleway"/>
            </a:endParaRPr>
          </a:p>
          <a:p>
            <a:pPr marL="0" marR="0" lvl="0" indent="0" algn="l" rtl="0">
              <a:lnSpc>
                <a:spcPct val="100000"/>
              </a:lnSpc>
              <a:spcBef>
                <a:spcPts val="0"/>
              </a:spcBef>
              <a:spcAft>
                <a:spcPts val="1300"/>
              </a:spcAft>
              <a:buClr>
                <a:schemeClr val="accent1"/>
              </a:buClr>
              <a:buSzPts val="2900"/>
              <a:buFont typeface="Nunito"/>
              <a:buNone/>
            </a:pPr>
            <a:endParaRPr/>
          </a:p>
        </p:txBody>
      </p:sp>
      <p:sp>
        <p:nvSpPr>
          <p:cNvPr id="666" name="Google Shape;666;g251a7f125b6_0_517"/>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2000"/>
              <a:buNone/>
            </a:pPr>
            <a:fld id="{00000000-1234-1234-1234-123412341234}" type="slidenum">
              <a:rPr lang="en-US"/>
              <a:t>21</a:t>
            </a:fld>
            <a:endParaRPr/>
          </a:p>
        </p:txBody>
      </p:sp>
      <p:sp>
        <p:nvSpPr>
          <p:cNvPr id="667" name="Google Shape;667;g251a7f125b6_0_517"/>
          <p:cNvSpPr/>
          <p:nvPr/>
        </p:nvSpPr>
        <p:spPr>
          <a:xfrm>
            <a:off x="1029667" y="883867"/>
            <a:ext cx="974736" cy="1008020"/>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2294d0ffdbb_0_430"/>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22</a:t>
            </a:fld>
            <a:endParaRPr/>
          </a:p>
        </p:txBody>
      </p:sp>
      <p:sp>
        <p:nvSpPr>
          <p:cNvPr id="673" name="Google Shape;673;g2294d0ffdbb_0_430"/>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4" name="Google Shape;674;g2294d0ffdbb_0_430"/>
          <p:cNvSpPr txBox="1"/>
          <p:nvPr/>
        </p:nvSpPr>
        <p:spPr>
          <a:xfrm>
            <a:off x="1262000" y="1477875"/>
            <a:ext cx="9564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Raleway Light"/>
              <a:ea typeface="Raleway Light"/>
              <a:cs typeface="Raleway Light"/>
              <a:sym typeface="Raleway Light"/>
            </a:endParaRPr>
          </a:p>
        </p:txBody>
      </p:sp>
      <p:sp>
        <p:nvSpPr>
          <p:cNvPr id="675" name="Google Shape;675;g2294d0ffdbb_0_430"/>
          <p:cNvSpPr txBox="1"/>
          <p:nvPr/>
        </p:nvSpPr>
        <p:spPr>
          <a:xfrm>
            <a:off x="1060900" y="1650525"/>
            <a:ext cx="7748400" cy="38706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a:p>
            <a:pPr marL="457200" marR="0" lvl="0" indent="-419100" algn="l" rtl="0">
              <a:lnSpc>
                <a:spcPct val="100000"/>
              </a:lnSpc>
              <a:spcBef>
                <a:spcPts val="0"/>
              </a:spcBef>
              <a:spcAft>
                <a:spcPts val="0"/>
              </a:spcAft>
              <a:buClr>
                <a:srgbClr val="000000"/>
              </a:buClr>
              <a:buSzPts val="3000"/>
              <a:buFont typeface="Raleway"/>
              <a:buChar char="●"/>
            </a:pPr>
            <a:r>
              <a:rPr lang="en-US" sz="3000" i="0" u="none" strike="noStrike" cap="none">
                <a:solidFill>
                  <a:srgbClr val="000000"/>
                </a:solidFill>
                <a:latin typeface="Raleway"/>
                <a:ea typeface="Raleway"/>
                <a:cs typeface="Raleway"/>
                <a:sym typeface="Raleway"/>
              </a:rPr>
              <a:t>What do we really mean when we say FOK?</a:t>
            </a:r>
            <a:endParaRPr sz="3000" i="0" u="none" strike="noStrike" cap="none">
              <a:solidFill>
                <a:srgbClr val="000000"/>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3000"/>
              <a:buFont typeface="Arial"/>
              <a:buNone/>
            </a:pPr>
            <a:endParaRPr sz="3000" i="0" u="none" strike="noStrike" cap="none">
              <a:solidFill>
                <a:srgbClr val="000000"/>
              </a:solidFill>
              <a:latin typeface="Raleway"/>
              <a:ea typeface="Raleway"/>
              <a:cs typeface="Raleway"/>
              <a:sym typeface="Raleway"/>
            </a:endParaRPr>
          </a:p>
          <a:p>
            <a:pPr marL="457200" marR="0" lvl="0" indent="-419100" algn="l" rtl="0">
              <a:lnSpc>
                <a:spcPct val="100000"/>
              </a:lnSpc>
              <a:spcBef>
                <a:spcPts val="0"/>
              </a:spcBef>
              <a:spcAft>
                <a:spcPts val="0"/>
              </a:spcAft>
              <a:buClr>
                <a:srgbClr val="000000"/>
              </a:buClr>
              <a:buSzPts val="3000"/>
              <a:buFont typeface="Raleway"/>
              <a:buChar char="●"/>
            </a:pPr>
            <a:r>
              <a:rPr lang="en-US" sz="3000" i="0" u="none" strike="noStrike" cap="none">
                <a:solidFill>
                  <a:srgbClr val="000000"/>
                </a:solidFill>
                <a:latin typeface="Raleway"/>
                <a:ea typeface="Raleway"/>
                <a:cs typeface="Raleway"/>
                <a:sym typeface="Raleway"/>
              </a:rPr>
              <a:t>What do we think we are attending to but may not be because of collapsing and flattening of terms?</a:t>
            </a:r>
            <a:endParaRPr sz="3000" i="0" u="none" strike="noStrike" cap="none">
              <a:solidFill>
                <a:srgbClr val="000000"/>
              </a:solidFill>
              <a:latin typeface="Raleway"/>
              <a:ea typeface="Raleway"/>
              <a:cs typeface="Raleway"/>
              <a:sym typeface="Raleway"/>
            </a:endParaRPr>
          </a:p>
          <a:p>
            <a:pPr marL="45720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Trebuchet MS"/>
              <a:ea typeface="Trebuchet MS"/>
              <a:cs typeface="Trebuchet MS"/>
              <a:sym typeface="Trebuchet MS"/>
            </a:endParaRPr>
          </a:p>
          <a:p>
            <a:pPr marL="45720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Trebuchet MS"/>
              <a:ea typeface="Trebuchet MS"/>
              <a:cs typeface="Trebuchet MS"/>
              <a:sym typeface="Trebuchet MS"/>
            </a:endParaRPr>
          </a:p>
          <a:p>
            <a:pPr marL="457200" marR="0" lvl="0" indent="0" algn="l" rtl="0">
              <a:lnSpc>
                <a:spcPct val="100000"/>
              </a:lnSpc>
              <a:spcBef>
                <a:spcPts val="0"/>
              </a:spcBef>
              <a:spcAft>
                <a:spcPts val="0"/>
              </a:spcAft>
              <a:buClr>
                <a:srgbClr val="000000"/>
              </a:buClr>
              <a:buSzPts val="3000"/>
              <a:buFont typeface="Arial"/>
              <a:buNone/>
            </a:pPr>
            <a:endParaRPr sz="3000" b="1"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Calibri"/>
              <a:ea typeface="Calibri"/>
              <a:cs typeface="Calibri"/>
              <a:sym typeface="Calibri"/>
            </a:endParaRPr>
          </a:p>
        </p:txBody>
      </p:sp>
      <p:pic>
        <p:nvPicPr>
          <p:cNvPr id="676" name="Google Shape;676;g2294d0ffdbb_0_430"/>
          <p:cNvPicPr preferRelativeResize="0"/>
          <p:nvPr/>
        </p:nvPicPr>
        <p:blipFill rotWithShape="1">
          <a:blip r:embed="rId3">
            <a:alphaModFix/>
          </a:blip>
          <a:srcRect/>
          <a:stretch/>
        </p:blipFill>
        <p:spPr>
          <a:xfrm>
            <a:off x="8997625" y="2361700"/>
            <a:ext cx="2341875" cy="2679500"/>
          </a:xfrm>
          <a:prstGeom prst="rect">
            <a:avLst/>
          </a:prstGeom>
          <a:noFill/>
          <a:ln>
            <a:noFill/>
          </a:ln>
        </p:spPr>
      </p:pic>
      <p:sp>
        <p:nvSpPr>
          <p:cNvPr id="677" name="Google Shape;677;g2294d0ffdbb_0_430"/>
          <p:cNvSpPr txBox="1">
            <a:spLocks noGrp="1"/>
          </p:cNvSpPr>
          <p:nvPr>
            <p:ph type="title"/>
          </p:nvPr>
        </p:nvSpPr>
        <p:spPr>
          <a:xfrm>
            <a:off x="838200" y="3868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US" sz="4800" b="1">
                <a:latin typeface="Raleway"/>
                <a:ea typeface="Raleway"/>
                <a:cs typeface="Raleway"/>
                <a:sym typeface="Raleway"/>
              </a:rPr>
              <a:t>Let’s consider…</a:t>
            </a:r>
            <a:endParaRPr sz="4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20a5df7019c_0_260"/>
          <p:cNvSpPr txBox="1">
            <a:spLocks noGrp="1"/>
          </p:cNvSpPr>
          <p:nvPr>
            <p:ph type="body" idx="1"/>
          </p:nvPr>
        </p:nvSpPr>
        <p:spPr>
          <a:xfrm>
            <a:off x="149899" y="1395450"/>
            <a:ext cx="4780200" cy="823800"/>
          </a:xfrm>
          <a:prstGeom prst="rect">
            <a:avLst/>
          </a:prstGeom>
          <a:noFill/>
          <a:ln>
            <a:noFill/>
          </a:ln>
        </p:spPr>
        <p:txBody>
          <a:bodyPr spcFirstLastPara="1" wrap="square" lIns="91425" tIns="45700" rIns="91425" bIns="45700" anchor="b" anchorCtr="0">
            <a:normAutofit fontScale="25000" lnSpcReduction="20000"/>
          </a:bodyPr>
          <a:lstStyle/>
          <a:p>
            <a:pPr marL="0" lvl="0" indent="0" algn="l" rtl="0">
              <a:lnSpc>
                <a:spcPct val="90000"/>
              </a:lnSpc>
              <a:spcBef>
                <a:spcPts val="1000"/>
              </a:spcBef>
              <a:spcAft>
                <a:spcPts val="1600"/>
              </a:spcAft>
              <a:buSzPts val="2400"/>
              <a:buNone/>
            </a:pPr>
            <a:r>
              <a:rPr lang="en-US"/>
              <a:t>Flattening Funds of Knowledge</a:t>
            </a:r>
            <a:endParaRPr/>
          </a:p>
        </p:txBody>
      </p:sp>
      <p:sp>
        <p:nvSpPr>
          <p:cNvPr id="684" name="Google Shape;684;g20a5df7019c_0_260"/>
          <p:cNvSpPr txBox="1">
            <a:spLocks noGrp="1"/>
          </p:cNvSpPr>
          <p:nvPr>
            <p:ph type="body" idx="3"/>
          </p:nvPr>
        </p:nvSpPr>
        <p:spPr>
          <a:xfrm>
            <a:off x="7170200" y="1714581"/>
            <a:ext cx="5183100" cy="491700"/>
          </a:xfrm>
          <a:prstGeom prst="rect">
            <a:avLst/>
          </a:prstGeom>
          <a:noFill/>
          <a:ln>
            <a:noFill/>
          </a:ln>
        </p:spPr>
        <p:txBody>
          <a:bodyPr spcFirstLastPara="1" wrap="square" lIns="91425" tIns="45700" rIns="91425" bIns="45700" anchor="b" anchorCtr="0">
            <a:normAutofit fontScale="25000" lnSpcReduction="20000"/>
          </a:bodyPr>
          <a:lstStyle/>
          <a:p>
            <a:pPr marL="0" lvl="0" indent="0" algn="l" rtl="0">
              <a:lnSpc>
                <a:spcPct val="90000"/>
              </a:lnSpc>
              <a:spcBef>
                <a:spcPts val="1000"/>
              </a:spcBef>
              <a:spcAft>
                <a:spcPts val="1600"/>
              </a:spcAft>
              <a:buSzPts val="2400"/>
              <a:buNone/>
            </a:pPr>
            <a:r>
              <a:rPr lang="en-US"/>
              <a:t>Expanding Funds of Knowledge </a:t>
            </a:r>
            <a:endParaRPr/>
          </a:p>
        </p:txBody>
      </p:sp>
      <p:sp>
        <p:nvSpPr>
          <p:cNvPr id="685" name="Google Shape;685;g20a5df7019c_0_260"/>
          <p:cNvSpPr txBox="1"/>
          <p:nvPr/>
        </p:nvSpPr>
        <p:spPr>
          <a:xfrm>
            <a:off x="185450" y="737000"/>
            <a:ext cx="11577000" cy="754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US" sz="2300" b="1" i="0" u="none" strike="noStrike" cap="none">
                <a:solidFill>
                  <a:schemeClr val="dk1"/>
                </a:solidFill>
                <a:latin typeface="Arial"/>
                <a:ea typeface="Arial"/>
                <a:cs typeface="Arial"/>
                <a:sym typeface="Arial"/>
              </a:rPr>
              <a:t>Unpacking Funds of Knowledge:Navigating &amp; Naming Tensions as Opportunities</a:t>
            </a:r>
            <a:endParaRPr sz="23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20a5df7019c_0_260"/>
          <p:cNvSpPr/>
          <p:nvPr/>
        </p:nvSpPr>
        <p:spPr>
          <a:xfrm>
            <a:off x="4905950" y="1668975"/>
            <a:ext cx="2136000" cy="735300"/>
          </a:xfrm>
          <a:prstGeom prst="notchedRightArrow">
            <a:avLst>
              <a:gd name="adj1" fmla="val 50000"/>
              <a:gd name="adj2" fmla="val 500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7" name="Google Shape;687;g20a5df7019c_0_260"/>
          <p:cNvPicPr preferRelativeResize="0"/>
          <p:nvPr/>
        </p:nvPicPr>
        <p:blipFill rotWithShape="1">
          <a:blip r:embed="rId3" cstate="screen">
            <a:alphaModFix/>
            <a:extLst>
              <a:ext uri="{28A0092B-C50C-407E-A947-70E740481C1C}">
                <a14:useLocalDpi xmlns:a14="http://schemas.microsoft.com/office/drawing/2010/main"/>
              </a:ext>
            </a:extLst>
          </a:blip>
          <a:srcRect b="26046"/>
          <a:stretch/>
        </p:blipFill>
        <p:spPr>
          <a:xfrm>
            <a:off x="307500" y="2582050"/>
            <a:ext cx="11577001" cy="40319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692"/>
        <p:cNvGrpSpPr/>
        <p:nvPr/>
      </p:nvGrpSpPr>
      <p:grpSpPr>
        <a:xfrm>
          <a:off x="0" y="0"/>
          <a:ext cx="0" cy="0"/>
          <a:chOff x="0" y="0"/>
          <a:chExt cx="0" cy="0"/>
        </a:xfrm>
      </p:grpSpPr>
      <p:sp>
        <p:nvSpPr>
          <p:cNvPr id="693" name="Google Shape;693;g20a5df7019c_0_27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694" name="Google Shape;694;g20a5df7019c_0_27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1600"/>
              </a:spcAft>
              <a:buSzPts val="2400"/>
              <a:buNone/>
            </a:pPr>
            <a:endParaRPr/>
          </a:p>
        </p:txBody>
      </p:sp>
      <p:sp>
        <p:nvSpPr>
          <p:cNvPr id="695" name="Google Shape;695;g20a5df7019c_0_27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1600"/>
              </a:spcAft>
              <a:buSzPts val="1800"/>
              <a:buNone/>
            </a:pPr>
            <a:endParaRPr/>
          </a:p>
        </p:txBody>
      </p:sp>
      <p:sp>
        <p:nvSpPr>
          <p:cNvPr id="696" name="Google Shape;696;g20a5df7019c_0_27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1000"/>
              </a:spcBef>
              <a:spcAft>
                <a:spcPts val="1600"/>
              </a:spcAft>
              <a:buSzPts val="2400"/>
              <a:buNone/>
            </a:pPr>
            <a:endParaRPr/>
          </a:p>
        </p:txBody>
      </p:sp>
      <p:sp>
        <p:nvSpPr>
          <p:cNvPr id="697" name="Google Shape;697;g20a5df7019c_0_27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1600"/>
              </a:spcAft>
              <a:buSzPts val="1800"/>
              <a:buNone/>
            </a:pPr>
            <a:endParaRPr/>
          </a:p>
        </p:txBody>
      </p:sp>
      <p:pic>
        <p:nvPicPr>
          <p:cNvPr id="698" name="Google Shape;698;g20a5df7019c_0_2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992" y="-133350"/>
            <a:ext cx="12163388"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2294d0ffdbb_0_514"/>
          <p:cNvSpPr txBox="1">
            <a:spLocks noGrp="1"/>
          </p:cNvSpPr>
          <p:nvPr>
            <p:ph type="title"/>
          </p:nvPr>
        </p:nvSpPr>
        <p:spPr>
          <a:xfrm>
            <a:off x="1518608" y="1226933"/>
            <a:ext cx="9154800" cy="114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Introducing a new teacher reflection tool to examine students’ FOK </a:t>
            </a:r>
            <a:endParaRPr/>
          </a:p>
        </p:txBody>
      </p:sp>
      <p:sp>
        <p:nvSpPr>
          <p:cNvPr id="705" name="Google Shape;705;g2294d0ffdbb_0_514"/>
          <p:cNvSpPr txBox="1"/>
          <p:nvPr/>
        </p:nvSpPr>
        <p:spPr>
          <a:xfrm>
            <a:off x="8506175" y="5190875"/>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latin typeface="Calibri"/>
                <a:ea typeface="Calibri"/>
                <a:cs typeface="Calibri"/>
                <a:sym typeface="Calibri"/>
              </a:rPr>
              <a:t>Read more: </a:t>
            </a:r>
            <a:r>
              <a:rPr lang="en-US"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NSTA publication</a:t>
            </a:r>
            <a:endParaRPr sz="2400"/>
          </a:p>
        </p:txBody>
      </p:sp>
      <p:sp>
        <p:nvSpPr>
          <p:cNvPr id="706" name="Google Shape;706;g2294d0ffdbb_0_514"/>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22b0c785bc0_0_104"/>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3" name="Google Shape;713;g22b0c785bc0_0_104"/>
          <p:cNvSpPr txBox="1">
            <a:spLocks noGrp="1"/>
          </p:cNvSpPr>
          <p:nvPr>
            <p:ph type="title"/>
          </p:nvPr>
        </p:nvSpPr>
        <p:spPr>
          <a:xfrm>
            <a:off x="816875" y="664550"/>
            <a:ext cx="9545100" cy="1226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3960"/>
              <a:buFont typeface="Twentieth Century"/>
              <a:buNone/>
            </a:pPr>
            <a:r>
              <a:rPr lang="en-US" sz="2160"/>
              <a:t>Based on Winn’s 5 Pedagogical Stances, which are “steps toward equity and justice that belong in education-focused conversations about pathways to tangible outcomes.”</a:t>
            </a:r>
            <a:endParaRPr sz="2160"/>
          </a:p>
        </p:txBody>
      </p:sp>
      <p:pic>
        <p:nvPicPr>
          <p:cNvPr id="714" name="Google Shape;714;g22b0c785bc0_0_1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4427" y="1897725"/>
            <a:ext cx="6228276" cy="4562174"/>
          </a:xfrm>
          <a:prstGeom prst="rect">
            <a:avLst/>
          </a:prstGeom>
          <a:noFill/>
          <a:ln>
            <a:noFill/>
          </a:ln>
        </p:spPr>
      </p:pic>
      <p:pic>
        <p:nvPicPr>
          <p:cNvPr id="715" name="Google Shape;715;g22b0c785bc0_0_10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787572" y="2114662"/>
            <a:ext cx="2845874" cy="3076224"/>
          </a:xfrm>
          <a:prstGeom prst="rect">
            <a:avLst/>
          </a:prstGeom>
          <a:noFill/>
          <a:ln>
            <a:noFill/>
          </a:ln>
          <a:effectLst>
            <a:outerShdw blurRad="57150" dist="19050" dir="5400000" algn="bl" rotWithShape="0">
              <a:srgbClr val="000000">
                <a:alpha val="50000"/>
              </a:srgbClr>
            </a:outerShdw>
          </a:effectLst>
        </p:spPr>
      </p:pic>
      <p:sp>
        <p:nvSpPr>
          <p:cNvPr id="716" name="Google Shape;716;g22b0c785bc0_0_104"/>
          <p:cNvSpPr txBox="1"/>
          <p:nvPr/>
        </p:nvSpPr>
        <p:spPr>
          <a:xfrm>
            <a:off x="8348800" y="51908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u="sng">
                <a:solidFill>
                  <a:schemeClr val="hlink"/>
                </a:solidFill>
                <a:latin typeface="Calibri"/>
                <a:ea typeface="Calibri"/>
                <a:cs typeface="Calibri"/>
                <a:sym typeface="Calibri"/>
                <a:hlinkClick r:id="rId5"/>
              </a:rPr>
              <a:t>Read more</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g20a5df7019c_0_507"/>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en-US" sz="3900"/>
              <a:t>A critical and cultural framework for examining funds of knowledge</a:t>
            </a:r>
            <a:endParaRPr sz="3900"/>
          </a:p>
        </p:txBody>
      </p:sp>
      <p:graphicFrame>
        <p:nvGraphicFramePr>
          <p:cNvPr id="722" name="Google Shape;722;g20a5df7019c_0_507"/>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23" name="Google Shape;723;g20a5df7019c_0_507"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724" name="Google Shape;724;g20a5df7019c_0_507"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28"/>
        <p:cNvGrpSpPr/>
        <p:nvPr/>
      </p:nvGrpSpPr>
      <p:grpSpPr>
        <a:xfrm>
          <a:off x="0" y="0"/>
          <a:ext cx="0" cy="0"/>
          <a:chOff x="0" y="0"/>
          <a:chExt cx="0" cy="0"/>
        </a:xfrm>
      </p:grpSpPr>
      <p:sp>
        <p:nvSpPr>
          <p:cNvPr id="729" name="Google Shape;729;g2294d0ffdbb_0_468"/>
          <p:cNvSpPr txBox="1"/>
          <p:nvPr/>
        </p:nvSpPr>
        <p:spPr>
          <a:xfrm>
            <a:off x="1612375" y="3386150"/>
            <a:ext cx="9324600" cy="2374500"/>
          </a:xfrm>
          <a:prstGeom prst="rect">
            <a:avLst/>
          </a:prstGeom>
          <a:noFill/>
          <a:ln>
            <a:noFill/>
          </a:ln>
        </p:spPr>
        <p:txBody>
          <a:bodyPr spcFirstLastPara="1" wrap="square" lIns="58625" tIns="58625" rIns="58625" bIns="58625" anchor="t" anchorCtr="0">
            <a:noAutofit/>
          </a:bodyPr>
          <a:lstStyle/>
          <a:p>
            <a:pPr marL="513184" marR="0" lvl="0" indent="-394589" algn="l" rtl="0">
              <a:lnSpc>
                <a:spcPct val="100000"/>
              </a:lnSpc>
              <a:spcBef>
                <a:spcPts val="0"/>
              </a:spcBef>
              <a:spcAft>
                <a:spcPts val="0"/>
              </a:spcAft>
              <a:buClr>
                <a:schemeClr val="lt1"/>
              </a:buClr>
              <a:buSzPts val="3600"/>
              <a:buFont typeface="Raleway"/>
              <a:buAutoNum type="arabicPeriod"/>
            </a:pPr>
            <a:r>
              <a:rPr lang="en-US" sz="3600" b="1">
                <a:solidFill>
                  <a:schemeClr val="lt1"/>
                </a:solidFill>
                <a:latin typeface="Raleway"/>
                <a:ea typeface="Raleway"/>
                <a:cs typeface="Raleway"/>
                <a:sym typeface="Raleway"/>
              </a:rPr>
              <a:t>Reflect on students’ FOK using this framework and as a whole group, look at a few 4th grade examples of student work</a:t>
            </a:r>
            <a:endParaRPr sz="3600" b="1">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b="1">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181"/>
              <a:buFont typeface="Arial"/>
              <a:buNone/>
            </a:pPr>
            <a:endParaRPr sz="2181" b="1" i="0" u="none" strike="noStrike" cap="none">
              <a:solidFill>
                <a:schemeClr val="lt1"/>
              </a:solidFill>
              <a:latin typeface="Raleway"/>
              <a:ea typeface="Raleway"/>
              <a:cs typeface="Raleway"/>
              <a:sym typeface="Raleway"/>
            </a:endParaRPr>
          </a:p>
          <a:p>
            <a:pPr marL="293248" marR="0" lvl="0" indent="0" algn="l" rtl="0">
              <a:lnSpc>
                <a:spcPct val="100000"/>
              </a:lnSpc>
              <a:spcBef>
                <a:spcPts val="0"/>
              </a:spcBef>
              <a:spcAft>
                <a:spcPts val="0"/>
              </a:spcAft>
              <a:buClr>
                <a:srgbClr val="000000"/>
              </a:buClr>
              <a:buSzPts val="1155"/>
              <a:buFont typeface="Arial"/>
              <a:buNone/>
            </a:pPr>
            <a:endParaRPr sz="1155" b="0" i="0" u="none" strike="noStrike" cap="none">
              <a:solidFill>
                <a:schemeClr val="dk1"/>
              </a:solidFill>
              <a:latin typeface="Calibri"/>
              <a:ea typeface="Calibri"/>
              <a:cs typeface="Calibri"/>
              <a:sym typeface="Calibri"/>
            </a:endParaRPr>
          </a:p>
        </p:txBody>
      </p:sp>
      <p:sp>
        <p:nvSpPr>
          <p:cNvPr id="730" name="Google Shape;730;g2294d0ffdbb_0_468"/>
          <p:cNvSpPr/>
          <p:nvPr/>
        </p:nvSpPr>
        <p:spPr>
          <a:xfrm>
            <a:off x="1143000" y="718050"/>
            <a:ext cx="1802400" cy="908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Activity 3</a:t>
            </a:r>
            <a:endParaRPr sz="2400"/>
          </a:p>
        </p:txBody>
      </p:sp>
      <p:pic>
        <p:nvPicPr>
          <p:cNvPr id="731" name="Google Shape;731;g2294d0ffdbb_0_46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23185" y="595025"/>
            <a:ext cx="4184991" cy="2374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g2294d0ffdbb_0_477"/>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29</a:t>
            </a:fld>
            <a:endParaRPr/>
          </a:p>
        </p:txBody>
      </p:sp>
      <p:sp>
        <p:nvSpPr>
          <p:cNvPr id="737" name="Google Shape;737;g2294d0ffdbb_0_477"/>
          <p:cNvSpPr txBox="1"/>
          <p:nvPr/>
        </p:nvSpPr>
        <p:spPr>
          <a:xfrm>
            <a:off x="1262000" y="1477875"/>
            <a:ext cx="9564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Raleway Light"/>
              <a:ea typeface="Raleway Light"/>
              <a:cs typeface="Raleway Light"/>
              <a:sym typeface="Raleway Light"/>
            </a:endParaRPr>
          </a:p>
        </p:txBody>
      </p:sp>
      <p:sp>
        <p:nvSpPr>
          <p:cNvPr id="738" name="Google Shape;738;g2294d0ffdbb_0_477"/>
          <p:cNvSpPr txBox="1">
            <a:spLocks noGrp="1"/>
          </p:cNvSpPr>
          <p:nvPr>
            <p:ph type="title"/>
          </p:nvPr>
        </p:nvSpPr>
        <p:spPr>
          <a:xfrm>
            <a:off x="838200" y="386825"/>
            <a:ext cx="10515600" cy="75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US" sz="3000" b="1">
                <a:latin typeface="Raleway"/>
                <a:ea typeface="Raleway"/>
                <a:cs typeface="Raleway"/>
                <a:sym typeface="Raleway"/>
              </a:rPr>
              <a:t>Example from models (4th grade Energy unit SPS)</a:t>
            </a:r>
            <a:endParaRPr sz="3000"/>
          </a:p>
        </p:txBody>
      </p:sp>
      <p:pic>
        <p:nvPicPr>
          <p:cNvPr id="739" name="Google Shape;739;g2294d0ffdbb_0_47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66900" y="1219200"/>
            <a:ext cx="11058200" cy="4152374"/>
          </a:xfrm>
          <a:prstGeom prst="rect">
            <a:avLst/>
          </a:prstGeom>
          <a:noFill/>
          <a:ln w="19050" cap="flat" cmpd="sng">
            <a:solidFill>
              <a:schemeClr val="dk2"/>
            </a:solidFill>
            <a:prstDash val="solid"/>
            <a:round/>
            <a:headEnd type="none" w="sm" len="sm"/>
            <a:tailEnd type="none" w="sm" len="sm"/>
          </a:ln>
        </p:spPr>
      </p:pic>
      <p:sp>
        <p:nvSpPr>
          <p:cNvPr id="740" name="Google Shape;740;g2294d0ffdbb_0_477"/>
          <p:cNvSpPr txBox="1"/>
          <p:nvPr/>
        </p:nvSpPr>
        <p:spPr>
          <a:xfrm>
            <a:off x="838200" y="5274175"/>
            <a:ext cx="10852500" cy="174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1" u="none" strike="noStrike" cap="none">
                <a:solidFill>
                  <a:srgbClr val="000000"/>
                </a:solidFill>
                <a:latin typeface="Calibri"/>
                <a:ea typeface="Calibri"/>
                <a:cs typeface="Calibri"/>
                <a:sym typeface="Calibri"/>
              </a:rPr>
              <a:t>“In the </a:t>
            </a:r>
            <a:r>
              <a:rPr lang="en-US" sz="2600" b="1" i="1">
                <a:latin typeface="Calibri"/>
                <a:ea typeface="Calibri"/>
                <a:cs typeface="Calibri"/>
                <a:sym typeface="Calibri"/>
              </a:rPr>
              <a:t>Philippines</a:t>
            </a:r>
            <a:r>
              <a:rPr lang="en-US" sz="2600" b="1" i="1" u="none" strike="noStrike" cap="none">
                <a:solidFill>
                  <a:srgbClr val="000000"/>
                </a:solidFill>
                <a:latin typeface="Calibri"/>
                <a:ea typeface="Calibri"/>
                <a:cs typeface="Calibri"/>
                <a:sym typeface="Calibri"/>
              </a:rPr>
              <a:t> there is a lot of black outs because the sun keeps effecting the electricity because its too hot there every day with 125 degrees.”</a:t>
            </a:r>
            <a:endParaRPr sz="2600" b="1" i="1" u="none" strike="noStrike" cap="non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g2294d0ffdbb_0_172"/>
          <p:cNvSpPr txBox="1">
            <a:spLocks noGrp="1"/>
          </p:cNvSpPr>
          <p:nvPr>
            <p:ph type="title"/>
          </p:nvPr>
        </p:nvSpPr>
        <p:spPr>
          <a:xfrm>
            <a:off x="1229333" y="1189033"/>
            <a:ext cx="9154800" cy="114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518" name="Google Shape;518;g2294d0ffdbb_0_172"/>
          <p:cNvSpPr txBox="1">
            <a:spLocks noGrp="1"/>
          </p:cNvSpPr>
          <p:nvPr>
            <p:ph type="body" idx="1"/>
          </p:nvPr>
        </p:nvSpPr>
        <p:spPr>
          <a:xfrm>
            <a:off x="1229333" y="2514601"/>
            <a:ext cx="9154800" cy="31548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endParaRPr/>
          </a:p>
        </p:txBody>
      </p:sp>
      <p:pic>
        <p:nvPicPr>
          <p:cNvPr id="519" name="Google Shape;519;g2294d0ffdbb_0_17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229325" y="690775"/>
            <a:ext cx="9739550" cy="5478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g20a5df7019c_0_53"/>
          <p:cNvPicPr preferRelativeResize="0"/>
          <p:nvPr/>
        </p:nvPicPr>
        <p:blipFill rotWithShape="1">
          <a:blip r:embed="rId3">
            <a:alphaModFix/>
          </a:blip>
          <a:srcRect/>
          <a:stretch/>
        </p:blipFill>
        <p:spPr>
          <a:xfrm>
            <a:off x="152400" y="437775"/>
            <a:ext cx="11714848" cy="2229825"/>
          </a:xfrm>
          <a:prstGeom prst="rect">
            <a:avLst/>
          </a:prstGeom>
          <a:noFill/>
          <a:ln w="19050" cap="flat" cmpd="sng">
            <a:solidFill>
              <a:schemeClr val="dk2"/>
            </a:solidFill>
            <a:prstDash val="solid"/>
            <a:round/>
            <a:headEnd type="none" w="sm" len="sm"/>
            <a:tailEnd type="none" w="sm" len="sm"/>
          </a:ln>
        </p:spPr>
      </p:pic>
      <p:pic>
        <p:nvPicPr>
          <p:cNvPr id="747" name="Google Shape;747;g20a5df7019c_0_53"/>
          <p:cNvPicPr preferRelativeResize="0"/>
          <p:nvPr/>
        </p:nvPicPr>
        <p:blipFill rotWithShape="1">
          <a:blip r:embed="rId4">
            <a:alphaModFix/>
          </a:blip>
          <a:srcRect/>
          <a:stretch/>
        </p:blipFill>
        <p:spPr>
          <a:xfrm>
            <a:off x="172650" y="4028750"/>
            <a:ext cx="11887200" cy="1172975"/>
          </a:xfrm>
          <a:prstGeom prst="rect">
            <a:avLst/>
          </a:prstGeom>
          <a:noFill/>
          <a:ln w="19050" cap="flat" cmpd="sng">
            <a:solidFill>
              <a:schemeClr val="dk2"/>
            </a:solidFill>
            <a:prstDash val="solid"/>
            <a:round/>
            <a:headEnd type="none" w="sm" len="sm"/>
            <a:tailEnd type="none" w="sm" len="sm"/>
          </a:ln>
        </p:spPr>
      </p:pic>
      <p:sp>
        <p:nvSpPr>
          <p:cNvPr id="748" name="Google Shape;748;g20a5df7019c_0_53"/>
          <p:cNvSpPr txBox="1"/>
          <p:nvPr/>
        </p:nvSpPr>
        <p:spPr>
          <a:xfrm>
            <a:off x="1579200" y="2949875"/>
            <a:ext cx="9074100" cy="67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1" u="none" strike="noStrike" cap="none">
                <a:solidFill>
                  <a:srgbClr val="000000"/>
                </a:solidFill>
                <a:latin typeface="Calibri"/>
                <a:ea typeface="Calibri"/>
                <a:cs typeface="Calibri"/>
                <a:sym typeface="Calibri"/>
              </a:rPr>
              <a:t>“Why don’t they have more solar panels in Ergstown?”</a:t>
            </a:r>
            <a:endParaRPr sz="2600" b="1" i="1" u="none" strike="noStrike" cap="none">
              <a:solidFill>
                <a:srgbClr val="000000"/>
              </a:solidFill>
              <a:latin typeface="Calibri"/>
              <a:ea typeface="Calibri"/>
              <a:cs typeface="Calibri"/>
              <a:sym typeface="Calibri"/>
            </a:endParaRPr>
          </a:p>
        </p:txBody>
      </p:sp>
      <p:sp>
        <p:nvSpPr>
          <p:cNvPr id="749" name="Google Shape;749;g20a5df7019c_0_53"/>
          <p:cNvSpPr txBox="1"/>
          <p:nvPr/>
        </p:nvSpPr>
        <p:spPr>
          <a:xfrm>
            <a:off x="1558950" y="5604100"/>
            <a:ext cx="9074100" cy="67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1" i="1" u="none" strike="noStrike" cap="none">
                <a:solidFill>
                  <a:srgbClr val="000000"/>
                </a:solidFill>
                <a:latin typeface="Calibri"/>
                <a:ea typeface="Calibri"/>
                <a:cs typeface="Calibri"/>
                <a:sym typeface="Calibri"/>
              </a:rPr>
              <a:t>“Why do they need all that light?”</a:t>
            </a:r>
            <a:endParaRPr sz="2600" b="1" i="1" u="none" strike="noStrike" cap="none">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pic>
        <p:nvPicPr>
          <p:cNvPr id="755" name="Google Shape;755;g20a5df7019c_1_43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6500" y="870453"/>
            <a:ext cx="11515451" cy="42044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g20a5df7019c_1_436"/>
          <p:cNvPicPr preferRelativeResize="0"/>
          <p:nvPr/>
        </p:nvPicPr>
        <p:blipFill rotWithShape="1">
          <a:blip r:embed="rId3">
            <a:alphaModFix/>
          </a:blip>
          <a:srcRect/>
          <a:stretch/>
        </p:blipFill>
        <p:spPr>
          <a:xfrm>
            <a:off x="77250" y="1259912"/>
            <a:ext cx="11865824" cy="43381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g20a5df7019c_1_4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0850" y="105449"/>
            <a:ext cx="11390301" cy="4140875"/>
          </a:xfrm>
          <a:prstGeom prst="rect">
            <a:avLst/>
          </a:prstGeom>
          <a:noFill/>
          <a:ln>
            <a:noFill/>
          </a:ln>
        </p:spPr>
      </p:pic>
      <p:sp>
        <p:nvSpPr>
          <p:cNvPr id="768" name="Google Shape;768;g20a5df7019c_1_441"/>
          <p:cNvSpPr txBox="1"/>
          <p:nvPr/>
        </p:nvSpPr>
        <p:spPr>
          <a:xfrm>
            <a:off x="3118975" y="4434225"/>
            <a:ext cx="6557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Calibri"/>
                <a:ea typeface="Calibri"/>
                <a:cs typeface="Calibri"/>
                <a:sym typeface="Calibri"/>
              </a:rPr>
              <a:t>“One night I was at my grandparents house with my dad, sisters, and mom. And we were outside watching a meteor shower. A one light wouldn’t work.”</a:t>
            </a:r>
            <a:endParaRPr sz="2500"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g20a5df7019c_1_391"/>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05413"/>
              <a:buNone/>
            </a:pPr>
            <a:r>
              <a:rPr lang="en-US" sz="3900"/>
              <a:t>A critical and cultural framework for examining funds of knowledge</a:t>
            </a:r>
            <a:endParaRPr sz="3900"/>
          </a:p>
        </p:txBody>
      </p:sp>
      <p:graphicFrame>
        <p:nvGraphicFramePr>
          <p:cNvPr id="774" name="Google Shape;774;g20a5df7019c_1_391"/>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75" name="Google Shape;775;g20a5df7019c_1_391"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776" name="Google Shape;776;g20a5df7019c_1_391"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
        <p:nvSpPr>
          <p:cNvPr id="777" name="Google Shape;777;g20a5df7019c_1_391"/>
          <p:cNvSpPr/>
          <p:nvPr/>
        </p:nvSpPr>
        <p:spPr>
          <a:xfrm>
            <a:off x="9557300" y="438200"/>
            <a:ext cx="2110200" cy="14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What did you notice in the student responses?</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81"/>
        <p:cNvGrpSpPr/>
        <p:nvPr/>
      </p:nvGrpSpPr>
      <p:grpSpPr>
        <a:xfrm>
          <a:off x="0" y="0"/>
          <a:ext cx="0" cy="0"/>
          <a:chOff x="0" y="0"/>
          <a:chExt cx="0" cy="0"/>
        </a:xfrm>
      </p:grpSpPr>
      <p:sp>
        <p:nvSpPr>
          <p:cNvPr id="782" name="Google Shape;782;g2294d0ffdbb_0_508"/>
          <p:cNvSpPr txBox="1"/>
          <p:nvPr/>
        </p:nvSpPr>
        <p:spPr>
          <a:xfrm>
            <a:off x="1555500" y="3461050"/>
            <a:ext cx="9324600" cy="2721300"/>
          </a:xfrm>
          <a:prstGeom prst="rect">
            <a:avLst/>
          </a:prstGeom>
          <a:noFill/>
          <a:ln>
            <a:noFill/>
          </a:ln>
        </p:spPr>
        <p:txBody>
          <a:bodyPr spcFirstLastPara="1" wrap="square" lIns="58625" tIns="58625" rIns="58625" bIns="58625" anchor="t" anchorCtr="0">
            <a:noAutofit/>
          </a:bodyPr>
          <a:lstStyle/>
          <a:p>
            <a:pPr marL="0" marR="0" lvl="0" indent="0" algn="l" rtl="0">
              <a:lnSpc>
                <a:spcPct val="100000"/>
              </a:lnSpc>
              <a:spcBef>
                <a:spcPts val="0"/>
              </a:spcBef>
              <a:spcAft>
                <a:spcPts val="0"/>
              </a:spcAft>
              <a:buNone/>
            </a:pPr>
            <a:endParaRPr sz="2400" b="1">
              <a:solidFill>
                <a:schemeClr val="lt1"/>
              </a:solidFill>
              <a:latin typeface="Raleway"/>
              <a:ea typeface="Raleway"/>
              <a:cs typeface="Raleway"/>
              <a:sym typeface="Raleway"/>
            </a:endParaRPr>
          </a:p>
          <a:p>
            <a:pPr marL="513184" marR="0" lvl="0" indent="-394589" algn="l" rtl="0">
              <a:lnSpc>
                <a:spcPct val="100000"/>
              </a:lnSpc>
              <a:spcBef>
                <a:spcPts val="0"/>
              </a:spcBef>
              <a:spcAft>
                <a:spcPts val="0"/>
              </a:spcAft>
              <a:buClr>
                <a:schemeClr val="lt1"/>
              </a:buClr>
              <a:buSzPts val="3600"/>
              <a:buFont typeface="Raleway"/>
              <a:buAutoNum type="arabicPeriod"/>
            </a:pPr>
            <a:r>
              <a:rPr lang="en-US" sz="3600" b="1">
                <a:solidFill>
                  <a:schemeClr val="lt1"/>
                </a:solidFill>
                <a:latin typeface="Raleway"/>
                <a:ea typeface="Raleway"/>
                <a:cs typeface="Raleway"/>
                <a:sym typeface="Raleway"/>
              </a:rPr>
              <a:t>Now use the framework to analyze a video of a student discussion from 2nd grade  </a:t>
            </a:r>
            <a:endParaRPr sz="3600" b="1">
              <a:solidFill>
                <a:schemeClr val="lt1"/>
              </a:solidFill>
              <a:latin typeface="Raleway"/>
              <a:ea typeface="Raleway"/>
              <a:cs typeface="Raleway"/>
              <a:sym typeface="Raleway"/>
            </a:endParaRPr>
          </a:p>
          <a:p>
            <a:pPr marL="0" marR="0" lvl="0" indent="0" algn="l" rtl="0">
              <a:lnSpc>
                <a:spcPct val="100000"/>
              </a:lnSpc>
              <a:spcBef>
                <a:spcPts val="0"/>
              </a:spcBef>
              <a:spcAft>
                <a:spcPts val="0"/>
              </a:spcAft>
              <a:buNone/>
            </a:pPr>
            <a:endParaRPr sz="2400">
              <a:solidFill>
                <a:schemeClr val="lt1"/>
              </a:solidFill>
              <a:latin typeface="Raleway"/>
              <a:ea typeface="Raleway"/>
              <a:cs typeface="Raleway"/>
              <a:sym typeface="Raleway"/>
            </a:endParaRPr>
          </a:p>
          <a:p>
            <a:pPr marL="0" marR="0" lvl="0" indent="0" algn="l" rtl="0">
              <a:lnSpc>
                <a:spcPct val="100000"/>
              </a:lnSpc>
              <a:spcBef>
                <a:spcPts val="0"/>
              </a:spcBef>
              <a:spcAft>
                <a:spcPts val="0"/>
              </a:spcAft>
              <a:buClr>
                <a:srgbClr val="000000"/>
              </a:buClr>
              <a:buSzPts val="2181"/>
              <a:buFont typeface="Arial"/>
              <a:buNone/>
            </a:pPr>
            <a:endParaRPr sz="2181" b="1" i="0" u="none" strike="noStrike" cap="none">
              <a:solidFill>
                <a:schemeClr val="lt1"/>
              </a:solidFill>
              <a:latin typeface="Raleway"/>
              <a:ea typeface="Raleway"/>
              <a:cs typeface="Raleway"/>
              <a:sym typeface="Raleway"/>
            </a:endParaRPr>
          </a:p>
          <a:p>
            <a:pPr marL="293248" marR="0" lvl="0" indent="0" algn="l" rtl="0">
              <a:lnSpc>
                <a:spcPct val="100000"/>
              </a:lnSpc>
              <a:spcBef>
                <a:spcPts val="0"/>
              </a:spcBef>
              <a:spcAft>
                <a:spcPts val="0"/>
              </a:spcAft>
              <a:buClr>
                <a:srgbClr val="000000"/>
              </a:buClr>
              <a:buSzPts val="1155"/>
              <a:buFont typeface="Arial"/>
              <a:buNone/>
            </a:pPr>
            <a:endParaRPr sz="1155" b="0" i="0" u="none" strike="noStrike" cap="none">
              <a:solidFill>
                <a:schemeClr val="dk1"/>
              </a:solidFill>
              <a:latin typeface="Calibri"/>
              <a:ea typeface="Calibri"/>
              <a:cs typeface="Calibri"/>
              <a:sym typeface="Calibri"/>
            </a:endParaRPr>
          </a:p>
        </p:txBody>
      </p:sp>
      <p:sp>
        <p:nvSpPr>
          <p:cNvPr id="783" name="Google Shape;783;g2294d0ffdbb_0_508"/>
          <p:cNvSpPr/>
          <p:nvPr/>
        </p:nvSpPr>
        <p:spPr>
          <a:xfrm>
            <a:off x="1143000" y="718050"/>
            <a:ext cx="1802400" cy="908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Activity 4</a:t>
            </a:r>
            <a:endParaRPr sz="2400"/>
          </a:p>
        </p:txBody>
      </p:sp>
      <p:pic>
        <p:nvPicPr>
          <p:cNvPr id="784" name="Google Shape;784;g2294d0ffdbb_0_50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95300" y="718050"/>
            <a:ext cx="4493952" cy="2549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g2294d0ffdbb_0_496"/>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36</a:t>
            </a:fld>
            <a:endParaRPr/>
          </a:p>
        </p:txBody>
      </p:sp>
      <p:sp>
        <p:nvSpPr>
          <p:cNvPr id="790" name="Google Shape;790;g2294d0ffdbb_0_496"/>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1" name="Google Shape;791;g2294d0ffdbb_0_496"/>
          <p:cNvSpPr txBox="1"/>
          <p:nvPr/>
        </p:nvSpPr>
        <p:spPr>
          <a:xfrm>
            <a:off x="1262000" y="1477875"/>
            <a:ext cx="9564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Raleway Light"/>
              <a:ea typeface="Raleway Light"/>
              <a:cs typeface="Raleway Light"/>
              <a:sym typeface="Raleway Light"/>
            </a:endParaRPr>
          </a:p>
        </p:txBody>
      </p:sp>
      <p:pic>
        <p:nvPicPr>
          <p:cNvPr id="792" name="Google Shape;792;g2294d0ffdbb_0_49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6225" y="3670725"/>
            <a:ext cx="977841" cy="763604"/>
          </a:xfrm>
          <a:prstGeom prst="rect">
            <a:avLst/>
          </a:prstGeom>
          <a:noFill/>
          <a:ln>
            <a:noFill/>
          </a:ln>
        </p:spPr>
      </p:pic>
      <p:sp>
        <p:nvSpPr>
          <p:cNvPr id="793" name="Google Shape;793;g2294d0ffdbb_0_496"/>
          <p:cNvSpPr txBox="1">
            <a:spLocks noGrp="1"/>
          </p:cNvSpPr>
          <p:nvPr>
            <p:ph type="title"/>
          </p:nvPr>
        </p:nvSpPr>
        <p:spPr>
          <a:xfrm>
            <a:off x="732400" y="533275"/>
            <a:ext cx="9754800" cy="400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111"/>
              <a:buNone/>
            </a:pPr>
            <a:r>
              <a:rPr lang="en-US" sz="3600" b="1"/>
              <a:t>Now, let’s watch a video that draws on students’ Funds of Knowledge while Co-Constructing a Summary Table</a:t>
            </a:r>
            <a:endParaRPr sz="3600" b="1"/>
          </a:p>
        </p:txBody>
      </p:sp>
      <p:sp>
        <p:nvSpPr>
          <p:cNvPr id="794" name="Google Shape;794;g2294d0ffdbb_0_496"/>
          <p:cNvSpPr txBox="1">
            <a:spLocks noGrp="1"/>
          </p:cNvSpPr>
          <p:nvPr>
            <p:ph type="body" idx="1"/>
          </p:nvPr>
        </p:nvSpPr>
        <p:spPr>
          <a:xfrm>
            <a:off x="757800" y="2418050"/>
            <a:ext cx="10817400" cy="1387200"/>
          </a:xfrm>
          <a:prstGeom prst="rect">
            <a:avLst/>
          </a:prstGeom>
          <a:noFill/>
          <a:ln>
            <a:noFill/>
          </a:ln>
        </p:spPr>
        <p:txBody>
          <a:bodyPr spcFirstLastPara="1" wrap="square" lIns="121900" tIns="121900" rIns="121900" bIns="121900" anchor="t" anchorCtr="0">
            <a:normAutofit fontScale="92500" lnSpcReduction="10000"/>
          </a:bodyPr>
          <a:lstStyle/>
          <a:p>
            <a:pPr marL="0" lvl="0" indent="0" algn="l" rtl="0">
              <a:lnSpc>
                <a:spcPct val="115000"/>
              </a:lnSpc>
              <a:spcBef>
                <a:spcPts val="0"/>
              </a:spcBef>
              <a:spcAft>
                <a:spcPts val="0"/>
              </a:spcAft>
              <a:buSzPts val="2400"/>
              <a:buNone/>
            </a:pPr>
            <a:r>
              <a:rPr lang="en-US"/>
              <a:t>Context: 2nd grade Landforms, After students have done some activities</a:t>
            </a:r>
            <a:endParaRPr/>
          </a:p>
          <a:p>
            <a:pPr marL="0" lvl="0" indent="0" algn="l" rtl="0">
              <a:lnSpc>
                <a:spcPct val="115000"/>
              </a:lnSpc>
              <a:spcBef>
                <a:spcPts val="0"/>
              </a:spcBef>
              <a:spcAft>
                <a:spcPts val="0"/>
              </a:spcAft>
              <a:buSzPts val="2400"/>
              <a:buNone/>
            </a:pPr>
            <a:r>
              <a:rPr lang="en-US"/>
              <a:t>Puzzling phenomenon: Should the community center build a structure on a beachfront cliff? (Amplify curriculum)</a:t>
            </a:r>
            <a:endParaRPr/>
          </a:p>
        </p:txBody>
      </p:sp>
      <p:sp>
        <p:nvSpPr>
          <p:cNvPr id="795" name="Google Shape;795;g2294d0ffdbb_0_496"/>
          <p:cNvSpPr txBox="1">
            <a:spLocks noGrp="1"/>
          </p:cNvSpPr>
          <p:nvPr>
            <p:ph type="body" idx="1"/>
          </p:nvPr>
        </p:nvSpPr>
        <p:spPr>
          <a:xfrm>
            <a:off x="648067" y="4242695"/>
            <a:ext cx="11032200" cy="2229300"/>
          </a:xfrm>
          <a:prstGeom prst="rect">
            <a:avLst/>
          </a:prstGeom>
          <a:noFill/>
          <a:ln>
            <a:noFill/>
          </a:ln>
        </p:spPr>
        <p:txBody>
          <a:bodyPr spcFirstLastPara="1" wrap="square" lIns="121900" tIns="121900" rIns="121900" bIns="121900" anchor="t" anchorCtr="0">
            <a:normAutofit fontScale="92500" lnSpcReduction="10000"/>
          </a:bodyPr>
          <a:lstStyle/>
          <a:p>
            <a:pPr marL="0" lvl="0" indent="0" algn="l" rtl="0">
              <a:lnSpc>
                <a:spcPct val="115000"/>
              </a:lnSpc>
              <a:spcBef>
                <a:spcPts val="0"/>
              </a:spcBef>
              <a:spcAft>
                <a:spcPts val="1600"/>
              </a:spcAft>
              <a:buSzPct val="100000"/>
              <a:buNone/>
            </a:pPr>
            <a:r>
              <a:rPr lang="en-US"/>
              <a:t>In this video, you will see a SPS teacher introducing the KLEWS chart to 2nd graders for the first time. Notice how she frames the lesson. The teacher moves beyond the key concept of “landforms are made of rock” and asks students to critically examine this concept and develop a set of questions they can return to overtime. The teacher plans to have students return to the KLEWS chart about 5 times for this unit.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
          <p:cNvSpPr txBox="1">
            <a:spLocks noGrp="1"/>
          </p:cNvSpPr>
          <p:nvPr>
            <p:ph type="title"/>
          </p:nvPr>
        </p:nvSpPr>
        <p:spPr>
          <a:xfrm>
            <a:off x="263200" y="110775"/>
            <a:ext cx="67932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r>
              <a:rPr lang="en-US" b="1"/>
              <a:t>Co-constructing KLEWS Charts &amp; Summary Tables: Building Evidence- based Explanations Over Time</a:t>
            </a:r>
            <a:endParaRPr b="1"/>
          </a:p>
        </p:txBody>
      </p:sp>
      <p:sp>
        <p:nvSpPr>
          <p:cNvPr id="801" name="Google Shape;801;p10"/>
          <p:cNvSpPr txBox="1">
            <a:spLocks noGrp="1"/>
          </p:cNvSpPr>
          <p:nvPr>
            <p:ph type="body" idx="1"/>
          </p:nvPr>
        </p:nvSpPr>
        <p:spPr>
          <a:xfrm>
            <a:off x="336167" y="2421433"/>
            <a:ext cx="11360700" cy="107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r>
              <a:rPr lang="en-US"/>
              <a:t>Why is this important?</a:t>
            </a:r>
            <a:endParaRPr/>
          </a:p>
        </p:txBody>
      </p:sp>
      <p:sp>
        <p:nvSpPr>
          <p:cNvPr id="802" name="Google Shape;802;p10"/>
          <p:cNvSpPr txBox="1"/>
          <p:nvPr/>
        </p:nvSpPr>
        <p:spPr>
          <a:xfrm>
            <a:off x="502567" y="3149500"/>
            <a:ext cx="11342100" cy="1015500"/>
          </a:xfrm>
          <a:prstGeom prst="rect">
            <a:avLst/>
          </a:prstGeom>
          <a:solidFill>
            <a:srgbClr val="FFF2CC"/>
          </a:solidFill>
          <a:ln>
            <a:noFill/>
          </a:ln>
        </p:spPr>
        <p:txBody>
          <a:bodyPr spcFirstLastPara="1" wrap="square" lIns="121900" tIns="121900" rIns="121900" bIns="121900" anchor="t" anchorCtr="0">
            <a:noAutofit/>
          </a:bodyPr>
          <a:lstStyle/>
          <a:p>
            <a:pPr marL="609600" marR="0" lvl="0" indent="-457200" algn="l" rtl="0">
              <a:lnSpc>
                <a:spcPct val="115000"/>
              </a:lnSpc>
              <a:spcBef>
                <a:spcPts val="0"/>
              </a:spcBef>
              <a:spcAft>
                <a:spcPts val="0"/>
              </a:spcAft>
              <a:buClr>
                <a:schemeClr val="dk2"/>
              </a:buClr>
              <a:buSzPts val="2400"/>
              <a:buFont typeface="Arial"/>
              <a:buChar char="●"/>
            </a:pPr>
            <a:r>
              <a:rPr lang="en-US" sz="2400" b="1" i="1" u="none" strike="noStrike" cap="none">
                <a:solidFill>
                  <a:schemeClr val="dk2"/>
                </a:solidFill>
                <a:latin typeface="Arial"/>
                <a:ea typeface="Arial"/>
                <a:cs typeface="Arial"/>
                <a:sym typeface="Arial"/>
              </a:rPr>
              <a:t>For Students: </a:t>
            </a:r>
            <a:r>
              <a:rPr lang="en-US" sz="2400" b="0" i="0" u="none" strike="noStrike" cap="none">
                <a:solidFill>
                  <a:schemeClr val="dk2"/>
                </a:solidFill>
                <a:latin typeface="Arial"/>
                <a:ea typeface="Arial"/>
                <a:cs typeface="Arial"/>
                <a:sym typeface="Arial"/>
              </a:rPr>
              <a:t>Students are asked to do the intellectual heavy-lifting and engage in reasoning with evidence. </a:t>
            </a:r>
            <a:r>
              <a:rPr lang="en-US" sz="2400" b="1" i="1" u="none" strike="noStrike" cap="none">
                <a:solidFill>
                  <a:schemeClr val="dk2"/>
                </a:solidFill>
                <a:latin typeface="Arial"/>
                <a:ea typeface="Arial"/>
                <a:cs typeface="Arial"/>
                <a:sym typeface="Arial"/>
              </a:rPr>
              <a:t> </a:t>
            </a:r>
            <a:endParaRPr sz="1900" b="0" i="0" u="none" strike="noStrike" cap="none">
              <a:solidFill>
                <a:srgbClr val="000000"/>
              </a:solidFill>
              <a:latin typeface="Arial"/>
              <a:ea typeface="Arial"/>
              <a:cs typeface="Arial"/>
              <a:sym typeface="Arial"/>
            </a:endParaRPr>
          </a:p>
        </p:txBody>
      </p:sp>
      <p:sp>
        <p:nvSpPr>
          <p:cNvPr id="803" name="Google Shape;803;p10"/>
          <p:cNvSpPr txBox="1"/>
          <p:nvPr/>
        </p:nvSpPr>
        <p:spPr>
          <a:xfrm>
            <a:off x="493167" y="4326132"/>
            <a:ext cx="11360700" cy="1075200"/>
          </a:xfrm>
          <a:prstGeom prst="rect">
            <a:avLst/>
          </a:prstGeom>
          <a:solidFill>
            <a:srgbClr val="D0E0E3"/>
          </a:solidFill>
          <a:ln>
            <a:noFill/>
          </a:ln>
        </p:spPr>
        <p:txBody>
          <a:bodyPr spcFirstLastPara="1" wrap="square" lIns="121900" tIns="121900" rIns="121900" bIns="121900" anchor="t" anchorCtr="0">
            <a:noAutofit/>
          </a:bodyPr>
          <a:lstStyle/>
          <a:p>
            <a:pPr marL="609600" marR="0" lvl="0" indent="-457200" algn="l" rtl="0">
              <a:lnSpc>
                <a:spcPct val="115000"/>
              </a:lnSpc>
              <a:spcBef>
                <a:spcPts val="0"/>
              </a:spcBef>
              <a:spcAft>
                <a:spcPts val="0"/>
              </a:spcAft>
              <a:buClr>
                <a:schemeClr val="dk2"/>
              </a:buClr>
              <a:buSzPts val="2400"/>
              <a:buFont typeface="Arial"/>
              <a:buChar char="●"/>
            </a:pPr>
            <a:r>
              <a:rPr lang="en-US" sz="2400" b="1" i="1" u="none" strike="noStrike" cap="none">
                <a:solidFill>
                  <a:schemeClr val="dk2"/>
                </a:solidFill>
                <a:latin typeface="Arial"/>
                <a:ea typeface="Arial"/>
                <a:cs typeface="Arial"/>
                <a:sym typeface="Arial"/>
              </a:rPr>
              <a:t>For Science: </a:t>
            </a:r>
            <a:r>
              <a:rPr lang="en-US" sz="2400" b="0" i="0" u="none" strike="noStrike" cap="none">
                <a:solidFill>
                  <a:schemeClr val="dk2"/>
                </a:solidFill>
                <a:latin typeface="Arial"/>
                <a:ea typeface="Arial"/>
                <a:cs typeface="Arial"/>
                <a:sym typeface="Arial"/>
              </a:rPr>
              <a:t>Justifying explanations with evidence is how scientists make progress on ideas. </a:t>
            </a:r>
            <a:endParaRPr sz="1900" b="0" i="0" u="none" strike="noStrike" cap="none">
              <a:solidFill>
                <a:srgbClr val="000000"/>
              </a:solidFill>
              <a:latin typeface="Arial"/>
              <a:ea typeface="Arial"/>
              <a:cs typeface="Arial"/>
              <a:sym typeface="Arial"/>
            </a:endParaRPr>
          </a:p>
        </p:txBody>
      </p:sp>
      <p:sp>
        <p:nvSpPr>
          <p:cNvPr id="804" name="Google Shape;804;p10"/>
          <p:cNvSpPr txBox="1"/>
          <p:nvPr/>
        </p:nvSpPr>
        <p:spPr>
          <a:xfrm>
            <a:off x="493167" y="5539200"/>
            <a:ext cx="11360700" cy="1015500"/>
          </a:xfrm>
          <a:prstGeom prst="rect">
            <a:avLst/>
          </a:prstGeom>
          <a:solidFill>
            <a:srgbClr val="D9EAD3"/>
          </a:solidFill>
          <a:ln>
            <a:noFill/>
          </a:ln>
        </p:spPr>
        <p:txBody>
          <a:bodyPr spcFirstLastPara="1" wrap="square" lIns="121900" tIns="121900" rIns="121900" bIns="121900" anchor="t" anchorCtr="0">
            <a:noAutofit/>
          </a:bodyPr>
          <a:lstStyle/>
          <a:p>
            <a:pPr marL="609600" marR="0" lvl="0" indent="-457200" algn="l" rtl="0">
              <a:lnSpc>
                <a:spcPct val="115000"/>
              </a:lnSpc>
              <a:spcBef>
                <a:spcPts val="0"/>
              </a:spcBef>
              <a:spcAft>
                <a:spcPts val="0"/>
              </a:spcAft>
              <a:buClr>
                <a:schemeClr val="dk2"/>
              </a:buClr>
              <a:buSzPts val="2400"/>
              <a:buFont typeface="Arial"/>
              <a:buChar char="●"/>
            </a:pPr>
            <a:r>
              <a:rPr lang="en-US" sz="2400" b="1" i="1" u="none" strike="noStrike" cap="none">
                <a:solidFill>
                  <a:schemeClr val="dk2"/>
                </a:solidFill>
                <a:latin typeface="Arial"/>
                <a:ea typeface="Arial"/>
                <a:cs typeface="Arial"/>
                <a:sym typeface="Arial"/>
              </a:rPr>
              <a:t>For Equity: </a:t>
            </a:r>
            <a:r>
              <a:rPr lang="en-US" sz="2400" b="0" i="0" u="none" strike="noStrike" cap="none">
                <a:solidFill>
                  <a:schemeClr val="dk2"/>
                </a:solidFill>
                <a:latin typeface="Arial"/>
                <a:ea typeface="Arial"/>
                <a:cs typeface="Arial"/>
                <a:sym typeface="Arial"/>
              </a:rPr>
              <a:t>Discussing evidence helps break-down the notion that science is about right and wrong answers and allow multiple entry points for students. </a:t>
            </a:r>
            <a:endParaRPr sz="2400" b="1" i="1" u="none" strike="noStrike" cap="none">
              <a:solidFill>
                <a:schemeClr val="dk2"/>
              </a:solidFill>
              <a:latin typeface="Arial"/>
              <a:ea typeface="Arial"/>
              <a:cs typeface="Arial"/>
              <a:sym typeface="Arial"/>
            </a:endParaRPr>
          </a:p>
        </p:txBody>
      </p:sp>
      <p:pic>
        <p:nvPicPr>
          <p:cNvPr id="805" name="Google Shape;805;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56525" y="136576"/>
            <a:ext cx="4980323" cy="26983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g20a5df7019c_1_423"/>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05413"/>
              <a:buNone/>
            </a:pPr>
            <a:r>
              <a:rPr lang="en-US" sz="3900"/>
              <a:t>A critical and cultural framework for examining funds of knowledge</a:t>
            </a:r>
            <a:endParaRPr sz="3900"/>
          </a:p>
        </p:txBody>
      </p:sp>
      <p:graphicFrame>
        <p:nvGraphicFramePr>
          <p:cNvPr id="811" name="Google Shape;811;g20a5df7019c_1_423"/>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812" name="Google Shape;812;g20a5df7019c_1_423"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813" name="Google Shape;813;g20a5df7019c_1_423"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
        <p:nvSpPr>
          <p:cNvPr id="814" name="Google Shape;814;g20a5df7019c_1_423"/>
          <p:cNvSpPr/>
          <p:nvPr/>
        </p:nvSpPr>
        <p:spPr>
          <a:xfrm>
            <a:off x="9557300" y="438200"/>
            <a:ext cx="2110200" cy="14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What did you notice in the student responses?</a:t>
            </a:r>
            <a:endParaRPr sz="18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18"/>
        <p:cNvGrpSpPr/>
        <p:nvPr/>
      </p:nvGrpSpPr>
      <p:grpSpPr>
        <a:xfrm>
          <a:off x="0" y="0"/>
          <a:ext cx="0" cy="0"/>
          <a:chOff x="0" y="0"/>
          <a:chExt cx="0" cy="0"/>
        </a:xfrm>
      </p:grpSpPr>
      <p:sp>
        <p:nvSpPr>
          <p:cNvPr id="819" name="Google Shape;819;g2294d0ffdbb_0_487"/>
          <p:cNvSpPr txBox="1"/>
          <p:nvPr/>
        </p:nvSpPr>
        <p:spPr>
          <a:xfrm>
            <a:off x="622800" y="1901750"/>
            <a:ext cx="10946400" cy="3881700"/>
          </a:xfrm>
          <a:prstGeom prst="rect">
            <a:avLst/>
          </a:prstGeom>
          <a:noFill/>
          <a:ln>
            <a:noFill/>
          </a:ln>
        </p:spPr>
        <p:txBody>
          <a:bodyPr spcFirstLastPara="1" wrap="square" lIns="58625" tIns="58625" rIns="58625" bIns="58625" anchor="t" anchorCtr="0">
            <a:noAutofit/>
          </a:bodyPr>
          <a:lstStyle/>
          <a:p>
            <a:pPr marL="457200" lvl="0" indent="-381000" algn="l" rtl="0">
              <a:lnSpc>
                <a:spcPct val="90000"/>
              </a:lnSpc>
              <a:spcBef>
                <a:spcPts val="0"/>
              </a:spcBef>
              <a:spcAft>
                <a:spcPts val="0"/>
              </a:spcAft>
              <a:buClr>
                <a:schemeClr val="lt1"/>
              </a:buClr>
              <a:buSzPts val="2400"/>
              <a:buFont typeface="Raleway"/>
              <a:buAutoNum type="arabicPeriod"/>
            </a:pPr>
            <a:r>
              <a:rPr lang="en-US" sz="3000" b="1">
                <a:solidFill>
                  <a:schemeClr val="lt1"/>
                </a:solidFill>
                <a:latin typeface="Raleway"/>
                <a:ea typeface="Raleway"/>
                <a:cs typeface="Raleway"/>
                <a:sym typeface="Raleway"/>
              </a:rPr>
              <a:t>Now let’s break into Grade-level groups (K, 1, 3, 4) and look at student models:</a:t>
            </a:r>
            <a:r>
              <a:rPr lang="en-US" sz="3000">
                <a:solidFill>
                  <a:schemeClr val="lt1"/>
                </a:solidFill>
                <a:latin typeface="Raleway"/>
                <a:ea typeface="Raleway"/>
                <a:cs typeface="Raleway"/>
                <a:sym typeface="Raleway"/>
              </a:rPr>
              <a:t> In grade-level groups, reflect on: a) the tool and what funds of knowledge have you see/have seen students bring to the unit/or any unit related to this topic at your grade level, b) how can you build on students’ scientific stories in the unit?</a:t>
            </a:r>
            <a:endParaRPr sz="3000">
              <a:solidFill>
                <a:schemeClr val="lt1"/>
              </a:solidFill>
              <a:latin typeface="Raleway"/>
              <a:ea typeface="Raleway"/>
              <a:cs typeface="Raleway"/>
              <a:sym typeface="Raleway"/>
            </a:endParaRPr>
          </a:p>
          <a:p>
            <a:pPr marL="0" lvl="0" indent="0" algn="l" rtl="0">
              <a:lnSpc>
                <a:spcPct val="90000"/>
              </a:lnSpc>
              <a:spcBef>
                <a:spcPts val="0"/>
              </a:spcBef>
              <a:spcAft>
                <a:spcPts val="0"/>
              </a:spcAft>
              <a:buNone/>
            </a:pPr>
            <a:endParaRPr sz="3000">
              <a:solidFill>
                <a:schemeClr val="lt1"/>
              </a:solidFill>
              <a:latin typeface="Raleway"/>
              <a:ea typeface="Raleway"/>
              <a:cs typeface="Raleway"/>
              <a:sym typeface="Raleway"/>
            </a:endParaRPr>
          </a:p>
          <a:p>
            <a:pPr marL="457200" lvl="0" indent="-381000" algn="l" rtl="0">
              <a:lnSpc>
                <a:spcPct val="90000"/>
              </a:lnSpc>
              <a:spcBef>
                <a:spcPts val="0"/>
              </a:spcBef>
              <a:spcAft>
                <a:spcPts val="0"/>
              </a:spcAft>
              <a:buClr>
                <a:schemeClr val="lt1"/>
              </a:buClr>
              <a:buSzPts val="2400"/>
              <a:buFont typeface="Raleway"/>
              <a:buAutoNum type="arabicPeriod"/>
            </a:pPr>
            <a:r>
              <a:rPr lang="en-US" sz="3000" b="1">
                <a:solidFill>
                  <a:schemeClr val="lt1"/>
                </a:solidFill>
                <a:latin typeface="Raleway"/>
                <a:ea typeface="Raleway"/>
                <a:cs typeface="Raleway"/>
                <a:sym typeface="Raleway"/>
              </a:rPr>
              <a:t>Whole group:</a:t>
            </a:r>
            <a:r>
              <a:rPr lang="en-US" sz="3000">
                <a:solidFill>
                  <a:schemeClr val="lt1"/>
                </a:solidFill>
                <a:latin typeface="Raleway"/>
                <a:ea typeface="Raleway"/>
                <a:cs typeface="Raleway"/>
                <a:sym typeface="Raleway"/>
              </a:rPr>
              <a:t> What is been a noticing that you have had with the students’ funds of knowledge, and would like ideas for how to build on it?</a:t>
            </a:r>
            <a:endParaRPr sz="1155" b="0" i="0" u="none" strike="noStrike" cap="none">
              <a:solidFill>
                <a:schemeClr val="dk1"/>
              </a:solidFill>
              <a:latin typeface="Calibri"/>
              <a:ea typeface="Calibri"/>
              <a:cs typeface="Calibri"/>
              <a:sym typeface="Calibri"/>
            </a:endParaRPr>
          </a:p>
        </p:txBody>
      </p:sp>
      <p:sp>
        <p:nvSpPr>
          <p:cNvPr id="820" name="Google Shape;820;g2294d0ffdbb_0_487"/>
          <p:cNvSpPr/>
          <p:nvPr/>
        </p:nvSpPr>
        <p:spPr>
          <a:xfrm>
            <a:off x="1143000" y="718050"/>
            <a:ext cx="1802400" cy="9084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t>Activity 5 </a:t>
            </a:r>
            <a:endParaRPr sz="2400"/>
          </a:p>
        </p:txBody>
      </p:sp>
      <p:pic>
        <p:nvPicPr>
          <p:cNvPr id="821" name="Google Shape;821;g2294d0ffdbb_0_4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9408375" y="559226"/>
            <a:ext cx="2160824" cy="12260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g251a7f125b6_0_506"/>
          <p:cNvSpPr txBox="1">
            <a:spLocks noGrp="1"/>
          </p:cNvSpPr>
          <p:nvPr>
            <p:ph type="subTitle" idx="4294967295"/>
          </p:nvPr>
        </p:nvSpPr>
        <p:spPr>
          <a:xfrm>
            <a:off x="1626576" y="2091350"/>
            <a:ext cx="8808000" cy="515100"/>
          </a:xfrm>
          <a:prstGeom prst="rect">
            <a:avLst/>
          </a:prstGeom>
          <a:noFill/>
          <a:ln>
            <a:noFill/>
          </a:ln>
        </p:spPr>
        <p:txBody>
          <a:bodyPr spcFirstLastPara="1" wrap="square" lIns="0" tIns="0" rIns="0" bIns="0" anchor="t" anchorCtr="0">
            <a:noAutofit/>
          </a:bodyPr>
          <a:lstStyle/>
          <a:p>
            <a:pPr marL="228600" lvl="0" indent="0" algn="ctr" rtl="0">
              <a:spcBef>
                <a:spcPts val="0"/>
              </a:spcBef>
              <a:spcAft>
                <a:spcPts val="0"/>
              </a:spcAft>
              <a:buClr>
                <a:srgbClr val="000000"/>
              </a:buClr>
              <a:buSzPts val="1100"/>
              <a:buFont typeface="Arial"/>
              <a:buNone/>
            </a:pPr>
            <a:r>
              <a:rPr lang="en-US" sz="6000" b="1">
                <a:solidFill>
                  <a:schemeClr val="lt1"/>
                </a:solidFill>
                <a:latin typeface="Raleway"/>
                <a:ea typeface="Raleway"/>
                <a:cs typeface="Raleway"/>
                <a:sym typeface="Raleway"/>
              </a:rPr>
              <a:t>Part 1: FOK and our own critical reflection</a:t>
            </a:r>
            <a:endParaRPr sz="6000" b="1">
              <a:solidFill>
                <a:schemeClr val="lt1"/>
              </a:solidFill>
              <a:latin typeface="Raleway"/>
              <a:ea typeface="Raleway"/>
              <a:cs typeface="Raleway"/>
              <a:sym typeface="Raleway"/>
            </a:endParaRPr>
          </a:p>
          <a:p>
            <a:pPr marL="0" marR="0" lvl="0" indent="0" algn="l" rtl="0">
              <a:lnSpc>
                <a:spcPct val="100000"/>
              </a:lnSpc>
              <a:spcBef>
                <a:spcPts val="0"/>
              </a:spcBef>
              <a:spcAft>
                <a:spcPts val="1300"/>
              </a:spcAft>
              <a:buClr>
                <a:schemeClr val="accent1"/>
              </a:buClr>
              <a:buSzPts val="2900"/>
              <a:buFont typeface="Nunito"/>
              <a:buNone/>
            </a:pPr>
            <a:endParaRPr b="1">
              <a:latin typeface="Raleway"/>
              <a:ea typeface="Raleway"/>
              <a:cs typeface="Raleway"/>
              <a:sym typeface="Raleway"/>
            </a:endParaRPr>
          </a:p>
        </p:txBody>
      </p:sp>
      <p:sp>
        <p:nvSpPr>
          <p:cNvPr id="525" name="Google Shape;525;g251a7f125b6_0_506"/>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2000"/>
              <a:buNone/>
            </a:pPr>
            <a:fld id="{00000000-1234-1234-1234-123412341234}" type="slidenum">
              <a:rPr lang="en-US"/>
              <a:t>4</a:t>
            </a:fld>
            <a:endParaRPr/>
          </a:p>
        </p:txBody>
      </p:sp>
      <p:sp>
        <p:nvSpPr>
          <p:cNvPr id="526" name="Google Shape;526;g251a7f125b6_0_506"/>
          <p:cNvSpPr/>
          <p:nvPr/>
        </p:nvSpPr>
        <p:spPr>
          <a:xfrm>
            <a:off x="1029667" y="883867"/>
            <a:ext cx="974736" cy="1008020"/>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2"/>
          <p:cNvSpPr txBox="1"/>
          <p:nvPr/>
        </p:nvSpPr>
        <p:spPr>
          <a:xfrm>
            <a:off x="0" y="0"/>
            <a:ext cx="7255500" cy="2432100"/>
          </a:xfrm>
          <a:prstGeom prst="rect">
            <a:avLst/>
          </a:prstGeom>
          <a:solidFill>
            <a:srgbClr val="D9EAD3"/>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000000"/>
                </a:solidFill>
                <a:latin typeface="Arial"/>
                <a:ea typeface="Arial"/>
                <a:cs typeface="Arial"/>
                <a:sym typeface="Arial"/>
              </a:rPr>
              <a:t>Kindergarten Needs of Plants and Animals </a:t>
            </a:r>
            <a:endParaRPr sz="42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100"/>
              <a:buFont typeface="Arial"/>
              <a:buNone/>
            </a:pPr>
            <a:r>
              <a:rPr lang="en-US" sz="3100" b="1" i="0" u="none" strike="noStrike" cap="none">
                <a:solidFill>
                  <a:srgbClr val="000000"/>
                </a:solidFill>
                <a:latin typeface="Arial"/>
                <a:ea typeface="Arial"/>
                <a:cs typeface="Arial"/>
                <a:sym typeface="Arial"/>
              </a:rPr>
              <a:t>How can the kids bring the caterpillars back to Mariposa grove?</a:t>
            </a:r>
            <a:r>
              <a:rPr lang="en-US" sz="2900" b="1" i="0" u="none" strike="noStrike" cap="none">
                <a:solidFill>
                  <a:srgbClr val="000000"/>
                </a:solidFill>
                <a:latin typeface="Arial"/>
                <a:ea typeface="Arial"/>
                <a:cs typeface="Arial"/>
                <a:sym typeface="Arial"/>
              </a:rPr>
              <a:t> </a:t>
            </a:r>
            <a:endParaRPr sz="2400" b="1" i="0" u="none" strike="noStrike" cap="none">
              <a:solidFill>
                <a:srgbClr val="000000"/>
              </a:solidFill>
              <a:latin typeface="Arial"/>
              <a:ea typeface="Arial"/>
              <a:cs typeface="Arial"/>
              <a:sym typeface="Arial"/>
            </a:endParaRPr>
          </a:p>
        </p:txBody>
      </p:sp>
      <p:pic>
        <p:nvPicPr>
          <p:cNvPr id="828" name="Google Shape;828;p12"/>
          <p:cNvPicPr preferRelativeResize="0"/>
          <p:nvPr/>
        </p:nvPicPr>
        <p:blipFill rotWithShape="1">
          <a:blip r:embed="rId3">
            <a:alphaModFix/>
          </a:blip>
          <a:srcRect/>
          <a:stretch/>
        </p:blipFill>
        <p:spPr>
          <a:xfrm>
            <a:off x="6170850" y="3433025"/>
            <a:ext cx="5657476" cy="1674000"/>
          </a:xfrm>
          <a:prstGeom prst="rect">
            <a:avLst/>
          </a:prstGeom>
          <a:noFill/>
          <a:ln>
            <a:noFill/>
          </a:ln>
          <a:effectLst>
            <a:outerShdw blurRad="57150" dist="19050" dir="5400000" algn="bl" rotWithShape="0">
              <a:srgbClr val="000000">
                <a:alpha val="49803"/>
              </a:srgbClr>
            </a:outerShdw>
          </a:effectLst>
        </p:spPr>
      </p:pic>
      <p:pic>
        <p:nvPicPr>
          <p:cNvPr id="829" name="Google Shape;82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541413" y="1925112"/>
            <a:ext cx="3099650" cy="51402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Effect transition="in" filter="fade">
                                      <p:cBhvr>
                                        <p:cTn id="7"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34"/>
        <p:cNvGrpSpPr/>
        <p:nvPr/>
      </p:nvGrpSpPr>
      <p:grpSpPr>
        <a:xfrm>
          <a:off x="0" y="0"/>
          <a:ext cx="0" cy="0"/>
          <a:chOff x="0" y="0"/>
          <a:chExt cx="0" cy="0"/>
        </a:xfrm>
      </p:grpSpPr>
      <p:pic>
        <p:nvPicPr>
          <p:cNvPr id="835" name="Google Shape;835;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6970664" y="-1636675"/>
            <a:ext cx="3584673" cy="6858001"/>
          </a:xfrm>
          <a:prstGeom prst="rect">
            <a:avLst/>
          </a:prstGeom>
          <a:noFill/>
          <a:ln>
            <a:noFill/>
          </a:ln>
        </p:spPr>
      </p:pic>
      <p:pic>
        <p:nvPicPr>
          <p:cNvPr id="836" name="Google Shape;836;p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523523" y="1523525"/>
            <a:ext cx="3810954" cy="6858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41"/>
        <p:cNvGrpSpPr/>
        <p:nvPr/>
      </p:nvGrpSpPr>
      <p:grpSpPr>
        <a:xfrm>
          <a:off x="0" y="0"/>
          <a:ext cx="0" cy="0"/>
          <a:chOff x="0" y="0"/>
          <a:chExt cx="0" cy="0"/>
        </a:xfrm>
      </p:grpSpPr>
      <p:pic>
        <p:nvPicPr>
          <p:cNvPr id="842" name="Google Shape;84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a:off x="2028637" y="-1454041"/>
            <a:ext cx="5309150" cy="8804325"/>
          </a:xfrm>
          <a:prstGeom prst="rect">
            <a:avLst/>
          </a:prstGeom>
          <a:noFill/>
          <a:ln>
            <a:noFill/>
          </a:ln>
        </p:spPr>
      </p:pic>
      <p:pic>
        <p:nvPicPr>
          <p:cNvPr id="843" name="Google Shape;843;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8215375" y="2797750"/>
            <a:ext cx="2716975" cy="50287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20a5df7019c_1_481"/>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05413"/>
              <a:buNone/>
            </a:pPr>
            <a:r>
              <a:rPr lang="en-US" sz="3900"/>
              <a:t>A critical and cultural framework for examining funds of knowledge</a:t>
            </a:r>
            <a:endParaRPr sz="3900"/>
          </a:p>
        </p:txBody>
      </p:sp>
      <p:graphicFrame>
        <p:nvGraphicFramePr>
          <p:cNvPr id="849" name="Google Shape;849;g20a5df7019c_1_481"/>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850" name="Google Shape;850;g20a5df7019c_1_481"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851" name="Google Shape;851;g20a5df7019c_1_481"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
        <p:nvSpPr>
          <p:cNvPr id="852" name="Google Shape;852;g20a5df7019c_1_481"/>
          <p:cNvSpPr/>
          <p:nvPr/>
        </p:nvSpPr>
        <p:spPr>
          <a:xfrm>
            <a:off x="9557300" y="438200"/>
            <a:ext cx="2110200" cy="14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What did you notice in the student responses?</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5"/>
          <p:cNvSpPr txBox="1"/>
          <p:nvPr/>
        </p:nvSpPr>
        <p:spPr>
          <a:xfrm>
            <a:off x="0" y="0"/>
            <a:ext cx="7571100" cy="21240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000000"/>
                </a:solidFill>
                <a:latin typeface="Arial"/>
                <a:ea typeface="Arial"/>
                <a:cs typeface="Arial"/>
                <a:sym typeface="Arial"/>
              </a:rPr>
              <a:t>1st grade Animal and Plant Defenses How can Spruce survive? </a:t>
            </a:r>
            <a:r>
              <a:rPr lang="en-US" sz="4000" b="1" i="0" u="none" strike="noStrike" cap="none">
                <a:solidFill>
                  <a:srgbClr val="000000"/>
                </a:solidFill>
                <a:latin typeface="Arial"/>
                <a:ea typeface="Arial"/>
                <a:cs typeface="Arial"/>
                <a:sym typeface="Arial"/>
              </a:rPr>
              <a:t> </a:t>
            </a:r>
            <a:endParaRPr sz="3500" b="1" i="0" u="none" strike="noStrike" cap="none">
              <a:solidFill>
                <a:srgbClr val="000000"/>
              </a:solidFill>
              <a:latin typeface="Arial"/>
              <a:ea typeface="Arial"/>
              <a:cs typeface="Arial"/>
              <a:sym typeface="Arial"/>
            </a:endParaRPr>
          </a:p>
        </p:txBody>
      </p:sp>
      <p:pic>
        <p:nvPicPr>
          <p:cNvPr id="859" name="Google Shape;859;p15"/>
          <p:cNvPicPr preferRelativeResize="0"/>
          <p:nvPr/>
        </p:nvPicPr>
        <p:blipFill rotWithShape="1">
          <a:blip r:embed="rId3">
            <a:alphaModFix/>
          </a:blip>
          <a:srcRect/>
          <a:stretch/>
        </p:blipFill>
        <p:spPr>
          <a:xfrm>
            <a:off x="415600" y="2488275"/>
            <a:ext cx="5962650" cy="3848100"/>
          </a:xfrm>
          <a:prstGeom prst="rect">
            <a:avLst/>
          </a:prstGeom>
          <a:noFill/>
          <a:ln w="19050" cap="flat" cmpd="sng">
            <a:solidFill>
              <a:srgbClr val="000000"/>
            </a:solidFill>
            <a:prstDash val="solid"/>
            <a:round/>
            <a:headEnd type="none" w="sm" len="sm"/>
            <a:tailEnd type="none" w="sm" len="sm"/>
          </a:ln>
        </p:spPr>
      </p:pic>
      <p:pic>
        <p:nvPicPr>
          <p:cNvPr id="860" name="Google Shape;860;p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19275" y="4690776"/>
            <a:ext cx="5120324" cy="1583030"/>
          </a:xfrm>
          <a:prstGeom prst="rect">
            <a:avLst/>
          </a:prstGeom>
          <a:noFill/>
          <a:ln>
            <a:noFill/>
          </a:ln>
          <a:effectLst>
            <a:outerShdw blurRad="57150" dist="19050" dir="5400000" algn="bl" rotWithShape="0">
              <a:srgbClr val="000000">
                <a:alpha val="49803"/>
              </a:srgbClr>
            </a:outerShdw>
          </a:effectLst>
        </p:spPr>
      </p:pic>
      <p:pic>
        <p:nvPicPr>
          <p:cNvPr id="861" name="Google Shape;861;p1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19275" y="2428800"/>
            <a:ext cx="5120326" cy="1978555"/>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pic>
        <p:nvPicPr>
          <p:cNvPr id="867" name="Google Shape;867;p16"/>
          <p:cNvPicPr preferRelativeResize="0"/>
          <p:nvPr/>
        </p:nvPicPr>
        <p:blipFill rotWithShape="1">
          <a:blip r:embed="rId3">
            <a:alphaModFix/>
          </a:blip>
          <a:srcRect/>
          <a:stretch/>
        </p:blipFill>
        <p:spPr>
          <a:xfrm>
            <a:off x="415600" y="0"/>
            <a:ext cx="10626522" cy="68580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pic>
        <p:nvPicPr>
          <p:cNvPr id="873" name="Google Shape;873;p17"/>
          <p:cNvPicPr preferRelativeResize="0"/>
          <p:nvPr/>
        </p:nvPicPr>
        <p:blipFill rotWithShape="1">
          <a:blip r:embed="rId3">
            <a:alphaModFix/>
          </a:blip>
          <a:srcRect/>
          <a:stretch/>
        </p:blipFill>
        <p:spPr>
          <a:xfrm>
            <a:off x="1090825" y="0"/>
            <a:ext cx="9796678" cy="68580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20a5df7019c_1_473"/>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05413"/>
              <a:buNone/>
            </a:pPr>
            <a:r>
              <a:rPr lang="en-US" sz="3900"/>
              <a:t>A critical and cultural framework for examining funds of knowledge</a:t>
            </a:r>
            <a:endParaRPr sz="3900"/>
          </a:p>
        </p:txBody>
      </p:sp>
      <p:graphicFrame>
        <p:nvGraphicFramePr>
          <p:cNvPr id="879" name="Google Shape;879;g20a5df7019c_1_473"/>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880" name="Google Shape;880;g20a5df7019c_1_473"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881" name="Google Shape;881;g20a5df7019c_1_473"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
        <p:nvSpPr>
          <p:cNvPr id="882" name="Google Shape;882;g20a5df7019c_1_473"/>
          <p:cNvSpPr/>
          <p:nvPr/>
        </p:nvSpPr>
        <p:spPr>
          <a:xfrm>
            <a:off x="9557300" y="438200"/>
            <a:ext cx="2110200" cy="14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What did you notice in the student responses?</a:t>
            </a:r>
            <a:endParaRPr sz="1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pic>
        <p:nvPicPr>
          <p:cNvPr id="887" name="Google Shape;887;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2925" y="3247000"/>
            <a:ext cx="5787999" cy="3028867"/>
          </a:xfrm>
          <a:prstGeom prst="rect">
            <a:avLst/>
          </a:prstGeom>
          <a:noFill/>
          <a:ln>
            <a:noFill/>
          </a:ln>
        </p:spPr>
      </p:pic>
      <p:sp>
        <p:nvSpPr>
          <p:cNvPr id="888" name="Google Shape;888;p18"/>
          <p:cNvSpPr txBox="1"/>
          <p:nvPr/>
        </p:nvSpPr>
        <p:spPr>
          <a:xfrm>
            <a:off x="0" y="0"/>
            <a:ext cx="7326900" cy="26475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3rd grade Inheritance and Traits Why can a wolf appear different from others of its species?</a:t>
            </a:r>
            <a:endParaRPr sz="1200" b="0" i="0" u="none" strike="noStrike" cap="none">
              <a:solidFill>
                <a:srgbClr val="000000"/>
              </a:solidFill>
              <a:latin typeface="Arial"/>
              <a:ea typeface="Arial"/>
              <a:cs typeface="Arial"/>
              <a:sym typeface="Arial"/>
            </a:endParaRPr>
          </a:p>
        </p:txBody>
      </p:sp>
      <p:pic>
        <p:nvPicPr>
          <p:cNvPr id="889" name="Google Shape;889;p18"/>
          <p:cNvPicPr preferRelativeResize="0"/>
          <p:nvPr/>
        </p:nvPicPr>
        <p:blipFill rotWithShape="1">
          <a:blip r:embed="rId4">
            <a:alphaModFix/>
          </a:blip>
          <a:srcRect/>
          <a:stretch/>
        </p:blipFill>
        <p:spPr>
          <a:xfrm>
            <a:off x="6049824" y="3629950"/>
            <a:ext cx="5996275" cy="2262987"/>
          </a:xfrm>
          <a:prstGeom prst="rect">
            <a:avLst/>
          </a:prstGeom>
          <a:noFill/>
          <a:ln>
            <a:noFill/>
          </a:ln>
          <a:effectLst>
            <a:outerShdw blurRad="57150" dist="19050" dir="5400000" algn="bl" rotWithShape="0">
              <a:srgbClr val="000000">
                <a:alpha val="49803"/>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896" name="Google Shape;896;p1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897" name="Google Shape;897;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46488"/>
            <a:ext cx="12192001" cy="638008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g2294d0ffdbb_0_179"/>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5</a:t>
            </a:fld>
            <a:endParaRPr/>
          </a:p>
        </p:txBody>
      </p:sp>
      <p:sp>
        <p:nvSpPr>
          <p:cNvPr id="532" name="Google Shape;532;g2294d0ffdbb_0_179"/>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3" name="Google Shape;533;g2294d0ffdbb_0_179"/>
          <p:cNvSpPr txBox="1">
            <a:spLocks noGrp="1"/>
          </p:cNvSpPr>
          <p:nvPr>
            <p:ph type="title"/>
          </p:nvPr>
        </p:nvSpPr>
        <p:spPr>
          <a:xfrm>
            <a:off x="908550" y="571500"/>
            <a:ext cx="9578700" cy="100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     </a:t>
            </a:r>
            <a:br>
              <a:rPr lang="en-US" sz="3959"/>
            </a:br>
            <a:br>
              <a:rPr lang="en-US" sz="3959"/>
            </a:br>
            <a:r>
              <a:rPr lang="en-US" sz="2790" b="1">
                <a:latin typeface="Calibri"/>
                <a:ea typeface="Calibri"/>
                <a:cs typeface="Calibri"/>
                <a:sym typeface="Calibri"/>
              </a:rPr>
              <a:t>Funds of Knowledge: </a:t>
            </a:r>
            <a:r>
              <a:rPr lang="en-US" sz="2790">
                <a:solidFill>
                  <a:srgbClr val="000000"/>
                </a:solidFill>
                <a:latin typeface="Calibri"/>
                <a:ea typeface="Calibri"/>
                <a:cs typeface="Calibri"/>
                <a:sym typeface="Calibri"/>
              </a:rPr>
              <a:t>Incorporating knowledge, language, lived experiences, and different ways of knowing science to position students as valuable contributors. </a:t>
            </a:r>
            <a:br>
              <a:rPr lang="en-US" sz="2880">
                <a:solidFill>
                  <a:srgbClr val="000000"/>
                </a:solidFill>
                <a:latin typeface="Arial"/>
                <a:ea typeface="Arial"/>
                <a:cs typeface="Arial"/>
                <a:sym typeface="Arial"/>
              </a:rPr>
            </a:br>
            <a:br>
              <a:rPr lang="en-US" sz="3840"/>
            </a:br>
            <a:r>
              <a:rPr lang="en-US" sz="3959"/>
              <a:t> </a:t>
            </a:r>
            <a:endParaRPr/>
          </a:p>
        </p:txBody>
      </p:sp>
      <p:sp>
        <p:nvSpPr>
          <p:cNvPr id="534" name="Google Shape;534;g2294d0ffdbb_0_179"/>
          <p:cNvSpPr/>
          <p:nvPr/>
        </p:nvSpPr>
        <p:spPr>
          <a:xfrm>
            <a:off x="558800" y="1584275"/>
            <a:ext cx="5438700" cy="4900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2000"/>
              <a:buFont typeface="Arial"/>
              <a:buNone/>
            </a:pPr>
            <a:r>
              <a:rPr lang="en-US" sz="2000" u="sng">
                <a:solidFill>
                  <a:schemeClr val="dk1"/>
                </a:solidFill>
                <a:latin typeface="Calibri"/>
                <a:ea typeface="Calibri"/>
                <a:cs typeface="Calibri"/>
                <a:sym typeface="Calibri"/>
              </a:rPr>
              <a:t>Students’ Cultural Expertise</a:t>
            </a:r>
            <a:endParaRPr>
              <a:solidFill>
                <a:schemeClr val="dk1"/>
              </a:solidFill>
            </a:endParaRPr>
          </a:p>
          <a:p>
            <a:pPr marL="228593" lvl="0" indent="-228593" algn="l" rtl="0">
              <a:spcBef>
                <a:spcPts val="1000"/>
              </a:spcBef>
              <a:spcAft>
                <a:spcPts val="0"/>
              </a:spcAft>
              <a:buClr>
                <a:schemeClr val="dk1"/>
              </a:buClr>
              <a:buSzPts val="2000"/>
              <a:buChar char="•"/>
            </a:pPr>
            <a:r>
              <a:rPr lang="en-US" sz="2000">
                <a:solidFill>
                  <a:schemeClr val="dk1"/>
                </a:solidFill>
                <a:latin typeface="Calibri"/>
                <a:ea typeface="Calibri"/>
                <a:cs typeface="Calibri"/>
                <a:sym typeface="Calibri"/>
              </a:rPr>
              <a:t>Students have many ways they engage in meaning-making that. These may be narrative, non-linear, divergent, multi-scale and more. </a:t>
            </a:r>
            <a:endParaRPr>
              <a:solidFill>
                <a:schemeClr val="dk1"/>
              </a:solidFill>
            </a:endParaRPr>
          </a:p>
          <a:p>
            <a:pPr marL="228593" lvl="0" indent="-228593" algn="l" rtl="0">
              <a:spcBef>
                <a:spcPts val="1000"/>
              </a:spcBef>
              <a:spcAft>
                <a:spcPts val="0"/>
              </a:spcAft>
              <a:buClr>
                <a:schemeClr val="dk1"/>
              </a:buClr>
              <a:buSzPts val="2000"/>
              <a:buChar char="•"/>
            </a:pPr>
            <a:r>
              <a:rPr lang="en-US" sz="2000">
                <a:solidFill>
                  <a:schemeClr val="dk1"/>
                </a:solidFill>
                <a:latin typeface="Calibri"/>
                <a:ea typeface="Calibri"/>
                <a:cs typeface="Calibri"/>
                <a:sym typeface="Calibri"/>
              </a:rPr>
              <a:t>Students diverse ways </a:t>
            </a:r>
            <a:r>
              <a:rPr lang="en-US" sz="20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of</a:t>
            </a:r>
            <a:r>
              <a:rPr lang="en-US" sz="2000">
                <a:solidFill>
                  <a:schemeClr val="dk1"/>
                </a:solidFill>
                <a:latin typeface="Calibri"/>
                <a:ea typeface="Calibri"/>
                <a:cs typeface="Calibri"/>
                <a:sym typeface="Calibri"/>
              </a:rPr>
              <a:t> thinking, cultures, and languages are strong assets and can enrich the science community in the classroom. </a:t>
            </a:r>
            <a:r>
              <a:rPr lang="en-US" sz="2800">
                <a:solidFill>
                  <a:schemeClr val="dk1"/>
                </a:solidFill>
                <a:latin typeface="Calibri"/>
                <a:ea typeface="Calibri"/>
                <a:cs typeface="Calibri"/>
                <a:sym typeface="Calibri"/>
              </a:rPr>
              <a:t> </a:t>
            </a:r>
            <a:endParaRPr/>
          </a:p>
        </p:txBody>
      </p:sp>
      <p:sp>
        <p:nvSpPr>
          <p:cNvPr id="535" name="Google Shape;535;g2294d0ffdbb_0_179"/>
          <p:cNvSpPr/>
          <p:nvPr/>
        </p:nvSpPr>
        <p:spPr>
          <a:xfrm>
            <a:off x="6292725" y="1477675"/>
            <a:ext cx="5438700" cy="49008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u="sng">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Teachers’</a:t>
            </a:r>
            <a:r>
              <a:rPr lang="en-US" sz="2000" u="sng">
                <a:solidFill>
                  <a:schemeClr val="dk1"/>
                </a:solidFill>
                <a:latin typeface="Calibri"/>
                <a:ea typeface="Calibri"/>
                <a:cs typeface="Calibri"/>
                <a:sym typeface="Calibri"/>
              </a:rPr>
              <a:t> Critical Reflection </a:t>
            </a:r>
            <a:endParaRPr>
              <a:solidFill>
                <a:schemeClr val="dk1"/>
              </a:solidFill>
            </a:endParaRPr>
          </a:p>
          <a:p>
            <a:pPr marL="228593" lvl="0" indent="-222243" algn="l" rtl="0">
              <a:spcBef>
                <a:spcPts val="1000"/>
              </a:spcBef>
              <a:spcAft>
                <a:spcPts val="0"/>
              </a:spcAft>
              <a:buClr>
                <a:schemeClr val="dk1"/>
              </a:buClr>
              <a:buSzPts val="1900"/>
              <a:buChar char="•"/>
            </a:pPr>
            <a:r>
              <a:rPr lang="en-US" sz="1900">
                <a:solidFill>
                  <a:schemeClr val="dk1"/>
                </a:solidFill>
                <a:latin typeface="Calibri"/>
                <a:ea typeface="Calibri"/>
                <a:cs typeface="Calibri"/>
                <a:sym typeface="Calibri"/>
              </a:rPr>
              <a:t>Whose perspectives are reflected in this work? Whose are absent?</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Char char="•"/>
            </a:pPr>
            <a:r>
              <a:rPr lang="en-US" sz="1900">
                <a:solidFill>
                  <a:schemeClr val="dk1"/>
                </a:solidFill>
                <a:latin typeface="Calibri"/>
                <a:ea typeface="Calibri"/>
                <a:cs typeface="Calibri"/>
                <a:sym typeface="Calibri"/>
              </a:rPr>
              <a:t>What assumptions are being made?</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Whose interests are served? Whose are not?</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Whose values are being transmitted?</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Who has power in this situation and where does it come from?</a:t>
            </a:r>
            <a:endParaRPr sz="2000" u="sng">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2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904" name="Google Shape;904;p2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905" name="Google Shape;905;p2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88175"/>
            <a:ext cx="12192001" cy="601969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2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912" name="Google Shape;912;p2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913" name="Google Shape;913;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4950" y="0"/>
            <a:ext cx="11660750" cy="68579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g20a5df7019c_1_465"/>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05413"/>
              <a:buNone/>
            </a:pPr>
            <a:r>
              <a:rPr lang="en-US" sz="3900"/>
              <a:t>A critical and cultural framework for examining funds of knowledge</a:t>
            </a:r>
            <a:endParaRPr sz="3900"/>
          </a:p>
        </p:txBody>
      </p:sp>
      <p:graphicFrame>
        <p:nvGraphicFramePr>
          <p:cNvPr id="919" name="Google Shape;919;g20a5df7019c_1_465"/>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920" name="Google Shape;920;g20a5df7019c_1_465"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921" name="Google Shape;921;g20a5df7019c_1_465"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
        <p:nvSpPr>
          <p:cNvPr id="922" name="Google Shape;922;g20a5df7019c_1_465"/>
          <p:cNvSpPr/>
          <p:nvPr/>
        </p:nvSpPr>
        <p:spPr>
          <a:xfrm>
            <a:off x="9557300" y="438200"/>
            <a:ext cx="2110200" cy="14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What did you notice in the student responses?</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22"/>
          <p:cNvSpPr txBox="1">
            <a:spLocks noGrp="1"/>
          </p:cNvSpPr>
          <p:nvPr>
            <p:ph type="body" idx="1"/>
          </p:nvPr>
        </p:nvSpPr>
        <p:spPr>
          <a:xfrm>
            <a:off x="415600" y="2897450"/>
            <a:ext cx="4566300" cy="31944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929" name="Google Shape;929;p22"/>
          <p:cNvPicPr preferRelativeResize="0"/>
          <p:nvPr/>
        </p:nvPicPr>
        <p:blipFill rotWithShape="1">
          <a:blip r:embed="rId3">
            <a:alphaModFix/>
          </a:blip>
          <a:srcRect/>
          <a:stretch/>
        </p:blipFill>
        <p:spPr>
          <a:xfrm>
            <a:off x="5667050" y="3251825"/>
            <a:ext cx="6228149" cy="1837375"/>
          </a:xfrm>
          <a:prstGeom prst="rect">
            <a:avLst/>
          </a:prstGeom>
          <a:noFill/>
          <a:ln>
            <a:noFill/>
          </a:ln>
          <a:effectLst>
            <a:outerShdw blurRad="57150" dist="19050" dir="5400000" algn="bl" rotWithShape="0">
              <a:srgbClr val="000000">
                <a:alpha val="49803"/>
              </a:srgbClr>
            </a:outerShdw>
          </a:effectLst>
        </p:spPr>
      </p:pic>
      <p:sp>
        <p:nvSpPr>
          <p:cNvPr id="930" name="Google Shape;930;p22"/>
          <p:cNvSpPr txBox="1"/>
          <p:nvPr/>
        </p:nvSpPr>
        <p:spPr>
          <a:xfrm>
            <a:off x="0" y="0"/>
            <a:ext cx="7185900" cy="2416500"/>
          </a:xfrm>
          <a:prstGeom prst="rect">
            <a:avLst/>
          </a:prstGeom>
          <a:solidFill>
            <a:schemeClr val="accent4"/>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000000"/>
                </a:solidFill>
                <a:latin typeface="Arial"/>
                <a:ea typeface="Arial"/>
                <a:cs typeface="Arial"/>
                <a:sym typeface="Arial"/>
              </a:rPr>
              <a:t>4th grade Earth Features </a:t>
            </a:r>
            <a:endParaRPr sz="4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rgbClr val="000000"/>
                </a:solidFill>
                <a:latin typeface="Arial"/>
                <a:ea typeface="Arial"/>
                <a:cs typeface="Arial"/>
                <a:sym typeface="Arial"/>
              </a:rPr>
              <a:t>How do rocks and fossils tell us about how Earth has changed over time?</a:t>
            </a:r>
            <a:endParaRPr sz="3500" b="1" i="0" u="none" strike="noStrike" cap="none">
              <a:solidFill>
                <a:srgbClr val="000000"/>
              </a:solidFill>
              <a:latin typeface="Arial"/>
              <a:ea typeface="Arial"/>
              <a:cs typeface="Arial"/>
              <a:sym typeface="Arial"/>
            </a:endParaRPr>
          </a:p>
        </p:txBody>
      </p:sp>
      <p:pic>
        <p:nvPicPr>
          <p:cNvPr id="931" name="Google Shape;931;p22"/>
          <p:cNvPicPr preferRelativeResize="0"/>
          <p:nvPr/>
        </p:nvPicPr>
        <p:blipFill rotWithShape="1">
          <a:blip r:embed="rId4">
            <a:alphaModFix/>
          </a:blip>
          <a:srcRect/>
          <a:stretch/>
        </p:blipFill>
        <p:spPr>
          <a:xfrm>
            <a:off x="415595" y="2897448"/>
            <a:ext cx="4858175" cy="3425025"/>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935"/>
        <p:cNvGrpSpPr/>
        <p:nvPr/>
      </p:nvGrpSpPr>
      <p:grpSpPr>
        <a:xfrm>
          <a:off x="0" y="0"/>
          <a:ext cx="0" cy="0"/>
          <a:chOff x="0" y="0"/>
          <a:chExt cx="0" cy="0"/>
        </a:xfrm>
      </p:grpSpPr>
      <p:sp>
        <p:nvSpPr>
          <p:cNvPr id="936" name="Google Shape;936;p23"/>
          <p:cNvSpPr txBox="1">
            <a:spLocks noGrp="1"/>
          </p:cNvSpPr>
          <p:nvPr>
            <p:ph type="title"/>
          </p:nvPr>
        </p:nvSpPr>
        <p:spPr>
          <a:xfrm>
            <a:off x="309905" y="31509"/>
            <a:ext cx="11360700" cy="831300"/>
          </a:xfrm>
          <a:prstGeom prst="rect">
            <a:avLst/>
          </a:prstGeom>
          <a:noFill/>
          <a:ln>
            <a:noFill/>
          </a:ln>
        </p:spPr>
        <p:txBody>
          <a:bodyPr spcFirstLastPara="1" wrap="square" lIns="121900" tIns="121900" rIns="121900" bIns="121900" anchor="t" anchorCtr="0">
            <a:normAutofit fontScale="90000"/>
          </a:bodyPr>
          <a:lstStyle/>
          <a:p>
            <a:pPr marL="0" lvl="0" indent="0" algn="ctr" rtl="0">
              <a:lnSpc>
                <a:spcPct val="100000"/>
              </a:lnSpc>
              <a:spcBef>
                <a:spcPts val="0"/>
              </a:spcBef>
              <a:spcAft>
                <a:spcPts val="0"/>
              </a:spcAft>
              <a:buClr>
                <a:srgbClr val="000000"/>
              </a:buClr>
              <a:buSzPct val="166666"/>
              <a:buFont typeface="Twentieth Century"/>
              <a:buNone/>
            </a:pPr>
            <a:r>
              <a:rPr lang="en-US" sz="2400">
                <a:solidFill>
                  <a:srgbClr val="000000"/>
                </a:solidFill>
              </a:rPr>
              <a:t>STUDENTS’ REPERTOIRES:</a:t>
            </a:r>
            <a:br>
              <a:rPr lang="en-US" sz="2400">
                <a:solidFill>
                  <a:srgbClr val="000000"/>
                </a:solidFill>
              </a:rPr>
            </a:br>
            <a:r>
              <a:rPr lang="en-US" sz="2400">
                <a:solidFill>
                  <a:srgbClr val="000000"/>
                </a:solidFill>
              </a:rPr>
              <a:t>MULTIPLE VISUAL MODALITIES FOR IDEA SHARING</a:t>
            </a:r>
            <a:br>
              <a:rPr lang="en-US" sz="2800"/>
            </a:br>
            <a:endParaRPr sz="2800"/>
          </a:p>
        </p:txBody>
      </p:sp>
      <p:sp>
        <p:nvSpPr>
          <p:cNvPr id="937" name="Google Shape;937;p23"/>
          <p:cNvSpPr txBox="1">
            <a:spLocks noGrp="1"/>
          </p:cNvSpPr>
          <p:nvPr>
            <p:ph type="body" idx="1"/>
          </p:nvPr>
        </p:nvSpPr>
        <p:spPr>
          <a:xfrm>
            <a:off x="554133" y="2048844"/>
            <a:ext cx="15147600" cy="6073500"/>
          </a:xfrm>
          <a:prstGeom prst="rect">
            <a:avLst/>
          </a:prstGeom>
          <a:noFill/>
          <a:ln>
            <a:noFill/>
          </a:ln>
        </p:spPr>
        <p:txBody>
          <a:bodyPr spcFirstLastPara="1" wrap="square" lIns="121900" tIns="121900" rIns="121900" bIns="121900" anchor="t" anchorCtr="0">
            <a:normAutofit/>
          </a:bodyPr>
          <a:lstStyle/>
          <a:p>
            <a:pPr marL="457200" lvl="0" indent="-457200" algn="l" rtl="0">
              <a:lnSpc>
                <a:spcPct val="55555"/>
              </a:lnSpc>
              <a:spcBef>
                <a:spcPts val="1200"/>
              </a:spcBef>
              <a:spcAft>
                <a:spcPts val="0"/>
              </a:spcAft>
              <a:buClr>
                <a:srgbClr val="000000"/>
              </a:buClr>
              <a:buSzPts val="2400"/>
              <a:buChar char="●"/>
            </a:pPr>
            <a:r>
              <a:rPr lang="en-US" sz="1900" b="1" i="0" u="none" strike="noStrike">
                <a:solidFill>
                  <a:srgbClr val="235D32"/>
                </a:solidFill>
                <a:latin typeface="Arial"/>
                <a:ea typeface="Arial"/>
                <a:cs typeface="Arial"/>
                <a:sym typeface="Arial"/>
              </a:rPr>
              <a:t>Conventions:</a:t>
            </a:r>
            <a:endParaRPr/>
          </a:p>
          <a:p>
            <a:pPr marL="457200" lvl="0" indent="-457200" algn="l" rtl="0">
              <a:lnSpc>
                <a:spcPct val="55555"/>
              </a:lnSpc>
              <a:spcBef>
                <a:spcPts val="2400"/>
              </a:spcBef>
              <a:spcAft>
                <a:spcPts val="0"/>
              </a:spcAft>
              <a:buClr>
                <a:srgbClr val="235D32"/>
              </a:buClr>
              <a:buSzPts val="2400"/>
              <a:buChar char="●"/>
            </a:pPr>
            <a:r>
              <a:rPr lang="en-US" sz="1900" b="1">
                <a:solidFill>
                  <a:srgbClr val="235D32"/>
                </a:solidFill>
                <a:latin typeface="Arial"/>
                <a:ea typeface="Arial"/>
                <a:cs typeface="Arial"/>
                <a:sym typeface="Arial"/>
              </a:rPr>
              <a:t>Comic:</a:t>
            </a:r>
            <a:endParaRPr/>
          </a:p>
          <a:p>
            <a:pPr marL="457200" lvl="0" indent="-457200" algn="l" rtl="0">
              <a:lnSpc>
                <a:spcPct val="55555"/>
              </a:lnSpc>
              <a:spcBef>
                <a:spcPts val="2400"/>
              </a:spcBef>
              <a:spcAft>
                <a:spcPts val="0"/>
              </a:spcAft>
              <a:buClr>
                <a:srgbClr val="235D32"/>
              </a:buClr>
              <a:buSzPts val="2400"/>
              <a:buChar char="●"/>
            </a:pPr>
            <a:r>
              <a:rPr lang="en-US" sz="1900" b="1">
                <a:solidFill>
                  <a:srgbClr val="235D32"/>
                </a:solidFill>
                <a:latin typeface="Arial"/>
                <a:ea typeface="Arial"/>
                <a:cs typeface="Arial"/>
                <a:sym typeface="Arial"/>
              </a:rPr>
              <a:t>Timeline:</a:t>
            </a:r>
            <a:endParaRPr/>
          </a:p>
          <a:p>
            <a:pPr marL="457200" lvl="0" indent="-457200" algn="l" rtl="0">
              <a:lnSpc>
                <a:spcPct val="55555"/>
              </a:lnSpc>
              <a:spcBef>
                <a:spcPts val="2400"/>
              </a:spcBef>
              <a:spcAft>
                <a:spcPts val="0"/>
              </a:spcAft>
              <a:buClr>
                <a:srgbClr val="235D32"/>
              </a:buClr>
              <a:buSzPts val="2400"/>
              <a:buChar char="●"/>
            </a:pPr>
            <a:r>
              <a:rPr lang="en-US" sz="1900" b="1">
                <a:solidFill>
                  <a:srgbClr val="235D32"/>
                </a:solidFill>
                <a:latin typeface="Arial"/>
                <a:ea typeface="Arial"/>
                <a:cs typeface="Arial"/>
                <a:sym typeface="Arial"/>
              </a:rPr>
              <a:t>Before/After:</a:t>
            </a:r>
            <a:endParaRPr/>
          </a:p>
          <a:p>
            <a:pPr marL="457200" lvl="0" indent="-457200" algn="l" rtl="0">
              <a:lnSpc>
                <a:spcPct val="55555"/>
              </a:lnSpc>
              <a:spcBef>
                <a:spcPts val="2400"/>
              </a:spcBef>
              <a:spcAft>
                <a:spcPts val="0"/>
              </a:spcAft>
              <a:buClr>
                <a:srgbClr val="235D32"/>
              </a:buClr>
              <a:buSzPts val="2400"/>
              <a:buChar char="●"/>
            </a:pPr>
            <a:r>
              <a:rPr lang="en-US" sz="1900" b="1">
                <a:solidFill>
                  <a:srgbClr val="235D32"/>
                </a:solidFill>
                <a:latin typeface="Arial"/>
                <a:ea typeface="Arial"/>
                <a:cs typeface="Arial"/>
                <a:sym typeface="Arial"/>
              </a:rPr>
              <a:t>Sections:</a:t>
            </a:r>
            <a:endParaRPr/>
          </a:p>
          <a:p>
            <a:pPr marL="457200" lvl="0" indent="-457200" algn="l" rtl="0">
              <a:lnSpc>
                <a:spcPct val="55555"/>
              </a:lnSpc>
              <a:spcBef>
                <a:spcPts val="2400"/>
              </a:spcBef>
              <a:spcAft>
                <a:spcPts val="0"/>
              </a:spcAft>
              <a:buClr>
                <a:srgbClr val="235D32"/>
              </a:buClr>
              <a:buSzPts val="2400"/>
              <a:buChar char="●"/>
            </a:pPr>
            <a:r>
              <a:rPr lang="en-US" sz="1900" b="1">
                <a:solidFill>
                  <a:srgbClr val="235D32"/>
                </a:solidFill>
                <a:latin typeface="Arial"/>
                <a:ea typeface="Arial"/>
                <a:cs typeface="Arial"/>
                <a:sym typeface="Arial"/>
              </a:rPr>
              <a:t>Symbolic:</a:t>
            </a:r>
            <a:endParaRPr b="1">
              <a:solidFill>
                <a:srgbClr val="235D32"/>
              </a:solidFill>
            </a:endParaRPr>
          </a:p>
          <a:p>
            <a:pPr marL="457200" lvl="0" indent="-215900" algn="l" rtl="0">
              <a:lnSpc>
                <a:spcPct val="115000"/>
              </a:lnSpc>
              <a:spcBef>
                <a:spcPts val="1200"/>
              </a:spcBef>
              <a:spcAft>
                <a:spcPts val="0"/>
              </a:spcAft>
              <a:buClr>
                <a:schemeClr val="dk1"/>
              </a:buClr>
              <a:buSzPts val="2400"/>
              <a:buNone/>
            </a:pPr>
            <a:endParaRPr/>
          </a:p>
        </p:txBody>
      </p:sp>
      <p:pic>
        <p:nvPicPr>
          <p:cNvPr id="938" name="Google Shape;938;p23"/>
          <p:cNvPicPr preferRelativeResize="0"/>
          <p:nvPr/>
        </p:nvPicPr>
        <p:blipFill rotWithShape="1">
          <a:blip r:embed="rId3">
            <a:alphaModFix/>
          </a:blip>
          <a:srcRect/>
          <a:stretch/>
        </p:blipFill>
        <p:spPr>
          <a:xfrm>
            <a:off x="5892983" y="980303"/>
            <a:ext cx="2547455" cy="3151954"/>
          </a:xfrm>
          <a:prstGeom prst="rect">
            <a:avLst/>
          </a:prstGeom>
          <a:noFill/>
          <a:ln w="28575" cap="flat" cmpd="sng">
            <a:solidFill>
              <a:schemeClr val="dk1"/>
            </a:solidFill>
            <a:prstDash val="solid"/>
            <a:round/>
            <a:headEnd type="none" w="sm" len="sm"/>
            <a:tailEnd type="none" w="sm" len="sm"/>
          </a:ln>
        </p:spPr>
      </p:pic>
      <p:pic>
        <p:nvPicPr>
          <p:cNvPr id="939" name="Google Shape;939;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47634" y="980303"/>
            <a:ext cx="3095345" cy="2182225"/>
          </a:xfrm>
          <a:prstGeom prst="rect">
            <a:avLst/>
          </a:prstGeom>
          <a:noFill/>
          <a:ln w="28575" cap="flat" cmpd="sng">
            <a:solidFill>
              <a:schemeClr val="dk1"/>
            </a:solidFill>
            <a:prstDash val="solid"/>
            <a:round/>
            <a:headEnd type="none" w="sm" len="sm"/>
            <a:tailEnd type="none" w="sm" len="sm"/>
          </a:ln>
        </p:spPr>
      </p:pic>
      <p:pic>
        <p:nvPicPr>
          <p:cNvPr id="940" name="Google Shape;940;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423769" y="4342189"/>
            <a:ext cx="5594509" cy="1959576"/>
          </a:xfrm>
          <a:prstGeom prst="rect">
            <a:avLst/>
          </a:prstGeom>
          <a:noFill/>
          <a:ln w="28575" cap="flat" cmpd="sng">
            <a:solidFill>
              <a:schemeClr val="dk1"/>
            </a:solidFill>
            <a:prstDash val="solid"/>
            <a:round/>
            <a:headEnd type="none" w="sm" len="sm"/>
            <a:tailEnd type="none" w="sm" len="sm"/>
          </a:ln>
        </p:spPr>
      </p:pic>
      <p:pic>
        <p:nvPicPr>
          <p:cNvPr id="941" name="Google Shape;941;p23"/>
          <p:cNvPicPr preferRelativeResize="0"/>
          <p:nvPr/>
        </p:nvPicPr>
        <p:blipFill rotWithShape="1">
          <a:blip r:embed="rId6">
            <a:alphaModFix/>
          </a:blip>
          <a:srcRect/>
          <a:stretch/>
        </p:blipFill>
        <p:spPr>
          <a:xfrm>
            <a:off x="2697633" y="3372460"/>
            <a:ext cx="3621526" cy="2929305"/>
          </a:xfrm>
          <a:prstGeom prst="rect">
            <a:avLst/>
          </a:prstGeom>
          <a:noFill/>
          <a:ln w="28575" cap="flat" cmpd="sng">
            <a:solidFill>
              <a:schemeClr val="dk1"/>
            </a:solidFill>
            <a:prstDash val="solid"/>
            <a:round/>
            <a:headEnd type="none" w="sm" len="sm"/>
            <a:tailEnd type="none" w="sm" len="sm"/>
          </a:ln>
        </p:spPr>
      </p:pic>
      <p:pic>
        <p:nvPicPr>
          <p:cNvPr id="942" name="Google Shape;942;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540441" y="2753908"/>
            <a:ext cx="3548544" cy="1464480"/>
          </a:xfrm>
          <a:prstGeom prst="rect">
            <a:avLst/>
          </a:prstGeom>
          <a:noFill/>
          <a:ln w="28575" cap="flat" cmpd="sng">
            <a:solidFill>
              <a:schemeClr val="dk1"/>
            </a:solidFill>
            <a:prstDash val="solid"/>
            <a:round/>
            <a:headEnd type="none" w="sm" len="sm"/>
            <a:tailEnd type="none" w="sm" len="sm"/>
          </a:ln>
        </p:spPr>
      </p:pic>
      <p:pic>
        <p:nvPicPr>
          <p:cNvPr id="943" name="Google Shape;943;p2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540442" y="980304"/>
            <a:ext cx="3548541" cy="1660046"/>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5818E"/>
        </a:solidFill>
        <a:effectLst/>
      </p:bgPr>
    </p:bg>
    <p:spTree>
      <p:nvGrpSpPr>
        <p:cNvPr id="1" name="Shape 948"/>
        <p:cNvGrpSpPr/>
        <p:nvPr/>
      </p:nvGrpSpPr>
      <p:grpSpPr>
        <a:xfrm>
          <a:off x="0" y="0"/>
          <a:ext cx="0" cy="0"/>
          <a:chOff x="0" y="0"/>
          <a:chExt cx="0" cy="0"/>
        </a:xfrm>
      </p:grpSpPr>
      <p:pic>
        <p:nvPicPr>
          <p:cNvPr id="949" name="Google Shape;949;p24"/>
          <p:cNvPicPr preferRelativeResize="0"/>
          <p:nvPr/>
        </p:nvPicPr>
        <p:blipFill rotWithShape="1">
          <a:blip r:embed="rId3">
            <a:alphaModFix/>
          </a:blip>
          <a:srcRect/>
          <a:stretch/>
        </p:blipFill>
        <p:spPr>
          <a:xfrm>
            <a:off x="297550" y="330725"/>
            <a:ext cx="11593276" cy="619654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11111"/>
              <a:buNone/>
            </a:pPr>
            <a:endParaRPr/>
          </a:p>
        </p:txBody>
      </p:sp>
      <p:sp>
        <p:nvSpPr>
          <p:cNvPr id="955" name="Google Shape;955;p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p>
            <a:pPr marL="0" lvl="0" indent="0" algn="l" rtl="0">
              <a:lnSpc>
                <a:spcPct val="115000"/>
              </a:lnSpc>
              <a:spcBef>
                <a:spcPts val="0"/>
              </a:spcBef>
              <a:spcAft>
                <a:spcPts val="1600"/>
              </a:spcAft>
              <a:buSzPts val="2400"/>
              <a:buNone/>
            </a:pPr>
            <a:endParaRPr/>
          </a:p>
        </p:txBody>
      </p:sp>
      <p:pic>
        <p:nvPicPr>
          <p:cNvPr id="956" name="Google Shape;956;p26"/>
          <p:cNvPicPr preferRelativeResize="0"/>
          <p:nvPr/>
        </p:nvPicPr>
        <p:blipFill rotWithShape="1">
          <a:blip r:embed="rId3">
            <a:alphaModFix/>
          </a:blip>
          <a:srcRect/>
          <a:stretch/>
        </p:blipFill>
        <p:spPr>
          <a:xfrm>
            <a:off x="4359417" y="-156333"/>
            <a:ext cx="8000998" cy="6857999"/>
          </a:xfrm>
          <a:prstGeom prst="rect">
            <a:avLst/>
          </a:prstGeom>
          <a:noFill/>
          <a:ln>
            <a:noFill/>
          </a:ln>
        </p:spPr>
      </p:pic>
      <p:pic>
        <p:nvPicPr>
          <p:cNvPr id="957" name="Google Shape;957;p2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56332"/>
            <a:ext cx="8522266" cy="2407600"/>
          </a:xfrm>
          <a:prstGeom prst="rect">
            <a:avLst/>
          </a:prstGeom>
          <a:noFill/>
          <a:ln>
            <a:noFill/>
          </a:ln>
        </p:spPr>
      </p:pic>
      <p:pic>
        <p:nvPicPr>
          <p:cNvPr id="958" name="Google Shape;958;p2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3207133"/>
            <a:ext cx="5442267" cy="363548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g20a5df7019c_1_399"/>
          <p:cNvSpPr txBox="1">
            <a:spLocks noGrp="1"/>
          </p:cNvSpPr>
          <p:nvPr>
            <p:ph type="title"/>
          </p:nvPr>
        </p:nvSpPr>
        <p:spPr>
          <a:xfrm>
            <a:off x="1827300" y="593367"/>
            <a:ext cx="83247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05413"/>
              <a:buNone/>
            </a:pPr>
            <a:r>
              <a:rPr lang="en-US" sz="3900"/>
              <a:t>A critical and cultural framework for examining funds of knowledge</a:t>
            </a:r>
            <a:endParaRPr sz="3900"/>
          </a:p>
        </p:txBody>
      </p:sp>
      <p:graphicFrame>
        <p:nvGraphicFramePr>
          <p:cNvPr id="964" name="Google Shape;964;g20a5df7019c_1_399"/>
          <p:cNvGraphicFramePr/>
          <p:nvPr/>
        </p:nvGraphicFramePr>
        <p:xfrm>
          <a:off x="415600" y="2424567"/>
          <a:ext cx="3000000" cy="3000000"/>
        </p:xfrm>
        <a:graphic>
          <a:graphicData uri="http://schemas.openxmlformats.org/drawingml/2006/table">
            <a:tbl>
              <a:tblPr>
                <a:noFill/>
                <a:tableStyleId>{FD0CFF9F-C5E8-4204-B51A-19987EE4ABDF}</a:tableStyleId>
              </a:tblPr>
              <a:tblGrid>
                <a:gridCol w="5680400">
                  <a:extLst>
                    <a:ext uri="{9D8B030D-6E8A-4147-A177-3AD203B41FA5}">
                      <a16:colId xmlns:a16="http://schemas.microsoft.com/office/drawing/2014/main" val="20000"/>
                    </a:ext>
                  </a:extLst>
                </a:gridCol>
                <a:gridCol w="5680400">
                  <a:extLst>
                    <a:ext uri="{9D8B030D-6E8A-4147-A177-3AD203B41FA5}">
                      <a16:colId xmlns:a16="http://schemas.microsoft.com/office/drawing/2014/main" val="20001"/>
                    </a:ext>
                  </a:extLst>
                </a:gridCol>
              </a:tblGrid>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Science Knowledge Matters.</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Students’ ideas are scientific. What do students already understand about the phenomenon? Students’ critiquing &amp; questioning science based on their experiences is valid.</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100" u="none" strike="noStrike" cap="none">
                        <a:solidFill>
                          <a:schemeClr val="dk2"/>
                        </a:solidFill>
                        <a:highlight>
                          <a:srgbClr val="FFFF00"/>
                        </a:highlight>
                        <a:latin typeface="Belleza"/>
                        <a:ea typeface="Belleza"/>
                        <a:cs typeface="Belleza"/>
                        <a:sym typeface="Belleza"/>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Language &amp; Expression of Ideas Matters.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everyday language did students use? How were they representing key ideas without words? How are students engaging in story-telling, for example?</a:t>
                      </a:r>
                      <a:endParaRPr sz="1600" u="none" strike="noStrike" cap="none">
                        <a:solidFill>
                          <a:schemeClr val="dk2"/>
                        </a:solidFill>
                      </a:endParaRPr>
                    </a:p>
                    <a:p>
                      <a:pPr marL="0" marR="0" lvl="0" indent="0" algn="l" rtl="0">
                        <a:lnSpc>
                          <a:spcPct val="90000"/>
                        </a:lnSpc>
                        <a:spcBef>
                          <a:spcPts val="600"/>
                        </a:spcBef>
                        <a:spcAft>
                          <a:spcPts val="0"/>
                        </a:spcAft>
                        <a:buClr>
                          <a:schemeClr val="dk2"/>
                        </a:buClr>
                        <a:buSzPts val="1500"/>
                        <a:buFont typeface="Arial"/>
                        <a:buNone/>
                      </a:pPr>
                      <a:endParaRPr sz="1500" u="none" strike="noStrike" cap="none">
                        <a:solidFill>
                          <a:schemeClr val="dk2"/>
                        </a:solidFill>
                        <a:highlight>
                          <a:srgbClr val="FFFF00"/>
                        </a:highlight>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08000">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Race, Power and Justice Matter.</a:t>
                      </a:r>
                      <a:r>
                        <a:rPr lang="en-US" sz="1600" u="none" strike="noStrike" cap="none">
                          <a:solidFill>
                            <a:schemeClr val="dk2"/>
                          </a:solidFill>
                        </a:rPr>
                        <a:t> </a:t>
                      </a:r>
                      <a:endParaRPr sz="1600"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How are students showing/writing about race, power and justice (including justice for animals and the environment)?</a:t>
                      </a:r>
                      <a:r>
                        <a:rPr lang="en-US" sz="1600" b="1" u="none" strike="noStrike" cap="none">
                          <a:solidFill>
                            <a:schemeClr val="dk2"/>
                          </a:solidFill>
                        </a:rPr>
                        <a:t> </a:t>
                      </a:r>
                      <a:r>
                        <a:rPr lang="en-US" sz="1600" u="none" strike="noStrike" cap="none">
                          <a:solidFill>
                            <a:schemeClr val="dk2"/>
                          </a:solidFill>
                        </a:rPr>
                        <a:t>How does/can/should justice connect to learning? How did students talk about their own agency, such as how they can/will take action in the world? How is power shared in the classroom?</a:t>
                      </a:r>
                      <a:endParaRPr sz="1600" u="none" strike="noStrike" cap="none">
                        <a:solidFill>
                          <a:schemeClr val="dk2"/>
                        </a:solidFill>
                      </a:endParaRPr>
                    </a:p>
                    <a:p>
                      <a:pPr marL="0" marR="0" lvl="0" indent="0" algn="l" rtl="0">
                        <a:lnSpc>
                          <a:spcPct val="100000"/>
                        </a:lnSpc>
                        <a:spcBef>
                          <a:spcPts val="0"/>
                        </a:spcBef>
                        <a:spcAft>
                          <a:spcPts val="0"/>
                        </a:spcAft>
                        <a:buClr>
                          <a:schemeClr val="dk2"/>
                        </a:buClr>
                        <a:buSzPts val="1500"/>
                        <a:buFont typeface="Arial"/>
                        <a:buNone/>
                      </a:pPr>
                      <a:endParaRPr sz="1900" u="none" strike="noStrike" cap="none"/>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rgbClr val="000000"/>
                        </a:buClr>
                        <a:buSzPts val="1600"/>
                        <a:buFont typeface="Arial"/>
                        <a:buNone/>
                      </a:pPr>
                      <a:r>
                        <a:rPr lang="en-US" sz="1600" b="1" u="none" strike="noStrike" cap="none">
                          <a:solidFill>
                            <a:schemeClr val="dk2"/>
                          </a:solidFill>
                        </a:rPr>
                        <a:t>Histories, Realities and Futures matter. </a:t>
                      </a:r>
                      <a:endParaRPr sz="1600" b="1" u="none" strike="noStrike" cap="none">
                        <a:solidFill>
                          <a:schemeClr val="dk2"/>
                        </a:solidFill>
                      </a:endParaRPr>
                    </a:p>
                    <a:p>
                      <a:pPr marL="0" marR="0" lvl="0" indent="0" algn="ctr" rtl="0">
                        <a:lnSpc>
                          <a:spcPct val="90000"/>
                        </a:lnSpc>
                        <a:spcBef>
                          <a:spcPts val="600"/>
                        </a:spcBef>
                        <a:spcAft>
                          <a:spcPts val="0"/>
                        </a:spcAft>
                        <a:buClr>
                          <a:schemeClr val="dk2"/>
                        </a:buClr>
                        <a:buSzPts val="1500"/>
                        <a:buFont typeface="Arial"/>
                        <a:buNone/>
                      </a:pPr>
                      <a:r>
                        <a:rPr lang="en-US" sz="1600" u="none" strike="noStrike" cap="none">
                          <a:solidFill>
                            <a:schemeClr val="dk2"/>
                          </a:solidFill>
                        </a:rPr>
                        <a:t>What lived experiences did students draw on? What did you learn about their possible interests and identities (now or in the future)? How are their ideas and identities connected to cultural sustainability? </a:t>
                      </a:r>
                      <a:endParaRPr sz="1600" u="none" strike="noStrike" cap="none">
                        <a:solidFill>
                          <a:schemeClr val="dk2"/>
                        </a:solidFill>
                        <a:highlight>
                          <a:srgbClr val="FFFF00"/>
                        </a:highlight>
                      </a:endParaRPr>
                    </a:p>
                    <a:p>
                      <a:pPr marL="0" marR="0" lvl="0" indent="0" algn="l" rtl="0">
                        <a:lnSpc>
                          <a:spcPct val="100000"/>
                        </a:lnSpc>
                        <a:spcBef>
                          <a:spcPts val="0"/>
                        </a:spcBef>
                        <a:spcAft>
                          <a:spcPts val="0"/>
                        </a:spcAft>
                        <a:buClr>
                          <a:schemeClr val="dk2"/>
                        </a:buClr>
                        <a:buSzPts val="1500"/>
                        <a:buFont typeface="Arial"/>
                        <a:buNone/>
                      </a:pPr>
                      <a:endParaRPr sz="1600" u="none" strike="noStrike" cap="none">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chemeClr val="dk2"/>
                        </a:buClr>
                        <a:buSzPts val="1500"/>
                        <a:buFont typeface="Arial"/>
                        <a:buNone/>
                      </a:pPr>
                      <a:endParaRPr sz="1500" u="none" strike="noStrike" cap="none">
                        <a:solidFill>
                          <a:schemeClr val="dk2"/>
                        </a:solidFill>
                        <a:latin typeface="Belleza"/>
                        <a:ea typeface="Belleza"/>
                        <a:cs typeface="Belleza"/>
                        <a:sym typeface="Belleza"/>
                      </a:endParaRPr>
                    </a:p>
                  </a:txBody>
                  <a:tcPr marL="121900" marR="121900" marT="121900" marB="121900">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965" name="Google Shape;965;g20a5df7019c_1_399" descr="Glob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34000" y="474800"/>
            <a:ext cx="1333500" cy="1333500"/>
          </a:xfrm>
          <a:prstGeom prst="rect">
            <a:avLst/>
          </a:prstGeom>
          <a:noFill/>
          <a:ln>
            <a:noFill/>
          </a:ln>
        </p:spPr>
      </p:pic>
      <p:pic>
        <p:nvPicPr>
          <p:cNvPr id="966" name="Google Shape;966;g20a5df7019c_1_399" descr="Group brainstorm"/>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1600" y="406400"/>
            <a:ext cx="1625600" cy="1625600"/>
          </a:xfrm>
          <a:prstGeom prst="rect">
            <a:avLst/>
          </a:prstGeom>
          <a:noFill/>
          <a:ln>
            <a:noFill/>
          </a:ln>
        </p:spPr>
      </p:pic>
      <p:sp>
        <p:nvSpPr>
          <p:cNvPr id="967" name="Google Shape;967;g20a5df7019c_1_399"/>
          <p:cNvSpPr/>
          <p:nvPr/>
        </p:nvSpPr>
        <p:spPr>
          <a:xfrm>
            <a:off x="9557300" y="438200"/>
            <a:ext cx="2110200" cy="1406700"/>
          </a:xfrm>
          <a:prstGeom prst="roundRect">
            <a:avLst>
              <a:gd name="adj" fmla="val 1666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What did you notice in the student responses?</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972"/>
        <p:cNvGrpSpPr/>
        <p:nvPr/>
      </p:nvGrpSpPr>
      <p:grpSpPr>
        <a:xfrm>
          <a:off x="0" y="0"/>
          <a:ext cx="0" cy="0"/>
          <a:chOff x="0" y="0"/>
          <a:chExt cx="0" cy="0"/>
        </a:xfrm>
      </p:grpSpPr>
      <p:sp>
        <p:nvSpPr>
          <p:cNvPr id="973" name="Google Shape;973;p27"/>
          <p:cNvSpPr txBox="1">
            <a:spLocks noGrp="1"/>
          </p:cNvSpPr>
          <p:nvPr>
            <p:ph type="title"/>
          </p:nvPr>
        </p:nvSpPr>
        <p:spPr>
          <a:xfrm>
            <a:off x="368650" y="3729408"/>
            <a:ext cx="5393700" cy="1976400"/>
          </a:xfrm>
          <a:prstGeom prst="rect">
            <a:avLst/>
          </a:prstGeom>
          <a:noFill/>
          <a:ln>
            <a:noFill/>
          </a:ln>
        </p:spPr>
        <p:txBody>
          <a:bodyPr spcFirstLastPara="1" wrap="square" lIns="121900" tIns="121900" rIns="121900" bIns="121900" anchor="b" anchorCtr="0">
            <a:normAutofit fontScale="90000"/>
          </a:bodyPr>
          <a:lstStyle/>
          <a:p>
            <a:pPr marL="0" lvl="0" indent="0" algn="ctr" rtl="0">
              <a:lnSpc>
                <a:spcPct val="100000"/>
              </a:lnSpc>
              <a:spcBef>
                <a:spcPts val="0"/>
              </a:spcBef>
              <a:spcAft>
                <a:spcPts val="0"/>
              </a:spcAft>
              <a:buSzPct val="100000"/>
              <a:buNone/>
            </a:pPr>
            <a:r>
              <a:rPr lang="en-US"/>
              <a:t>Next Steps</a:t>
            </a:r>
            <a:endParaRPr/>
          </a:p>
          <a:p>
            <a:pPr marL="0" lvl="0" indent="0" algn="ctr" rtl="0">
              <a:lnSpc>
                <a:spcPct val="100000"/>
              </a:lnSpc>
              <a:spcBef>
                <a:spcPts val="0"/>
              </a:spcBef>
              <a:spcAft>
                <a:spcPts val="0"/>
              </a:spcAft>
              <a:buSzPct val="100000"/>
              <a:buNone/>
            </a:pPr>
            <a:endParaRPr/>
          </a:p>
          <a:p>
            <a:pPr marL="0" lvl="0" indent="0" algn="ctr" rtl="0">
              <a:lnSpc>
                <a:spcPct val="100000"/>
              </a:lnSpc>
              <a:spcBef>
                <a:spcPts val="0"/>
              </a:spcBef>
              <a:spcAft>
                <a:spcPts val="0"/>
              </a:spcAft>
              <a:buSzPct val="100000"/>
              <a:buNone/>
            </a:pPr>
            <a:r>
              <a:rPr lang="en-US"/>
              <a:t>What can you try in your classroom?</a:t>
            </a:r>
            <a:endParaRPr/>
          </a:p>
          <a:p>
            <a:pPr marL="0" lvl="0" indent="0" algn="l" rtl="0">
              <a:lnSpc>
                <a:spcPct val="100000"/>
              </a:lnSpc>
              <a:spcBef>
                <a:spcPts val="0"/>
              </a:spcBef>
              <a:spcAft>
                <a:spcPts val="0"/>
              </a:spcAft>
              <a:buSzPct val="100000"/>
              <a:buNone/>
            </a:pPr>
            <a:endParaRPr/>
          </a:p>
        </p:txBody>
      </p:sp>
      <p:pic>
        <p:nvPicPr>
          <p:cNvPr id="974" name="Google Shape;974;p2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47100" y="1770452"/>
            <a:ext cx="5393698" cy="295127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pic>
        <p:nvPicPr>
          <p:cNvPr id="980" name="Google Shape;980;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400" y="584550"/>
            <a:ext cx="11887200" cy="6050585"/>
          </a:xfrm>
          <a:prstGeom prst="rect">
            <a:avLst/>
          </a:prstGeom>
          <a:noFill/>
          <a:ln>
            <a:noFill/>
          </a:ln>
        </p:spPr>
      </p:pic>
      <p:sp>
        <p:nvSpPr>
          <p:cNvPr id="981" name="Google Shape;981;p28"/>
          <p:cNvSpPr/>
          <p:nvPr/>
        </p:nvSpPr>
        <p:spPr>
          <a:xfrm>
            <a:off x="7517425" y="161200"/>
            <a:ext cx="4278900" cy="35169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a:t>Try eliciting students’ ideas by asking this prompt. Then </a:t>
            </a:r>
            <a:r>
              <a:rPr lang="en-US" sz="2500" b="0" i="0" u="none" strike="noStrike" cap="none">
                <a:solidFill>
                  <a:srgbClr val="000000"/>
                </a:solidFill>
                <a:latin typeface="Arial"/>
                <a:ea typeface="Arial"/>
                <a:cs typeface="Arial"/>
                <a:sym typeface="Arial"/>
              </a:rPr>
              <a:t>Look the backside of your students’ models or reflect on student conversations...</a:t>
            </a:r>
            <a:endParaRPr sz="25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g2294d0ffdbb_0_188"/>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6</a:t>
            </a:fld>
            <a:endParaRPr/>
          </a:p>
        </p:txBody>
      </p:sp>
      <p:sp>
        <p:nvSpPr>
          <p:cNvPr id="541" name="Google Shape;541;g2294d0ffdbb_0_188"/>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542" name="Google Shape;542;g2294d0ffdbb_0_188"/>
          <p:cNvPicPr preferRelativeResize="0"/>
          <p:nvPr/>
        </p:nvPicPr>
        <p:blipFill rotWithShape="1">
          <a:blip r:embed="rId3">
            <a:alphaModFix/>
          </a:blip>
          <a:srcRect/>
          <a:stretch/>
        </p:blipFill>
        <p:spPr>
          <a:xfrm>
            <a:off x="556363" y="31475"/>
            <a:ext cx="11079273" cy="2127561"/>
          </a:xfrm>
          <a:prstGeom prst="rect">
            <a:avLst/>
          </a:prstGeom>
          <a:noFill/>
          <a:ln w="19050" cap="flat" cmpd="sng">
            <a:solidFill>
              <a:srgbClr val="000000"/>
            </a:solidFill>
            <a:prstDash val="solid"/>
            <a:round/>
            <a:headEnd type="none" w="sm" len="sm"/>
            <a:tailEnd type="none" w="sm" len="sm"/>
          </a:ln>
        </p:spPr>
      </p:pic>
      <p:pic>
        <p:nvPicPr>
          <p:cNvPr id="543" name="Google Shape;543;g2294d0ffdbb_0_1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165225" y="2978673"/>
            <a:ext cx="4620326" cy="3825450"/>
          </a:xfrm>
          <a:prstGeom prst="rect">
            <a:avLst/>
          </a:prstGeom>
          <a:noFill/>
          <a:ln w="19050" cap="flat" cmpd="sng">
            <a:solidFill>
              <a:srgbClr val="000000"/>
            </a:solidFill>
            <a:prstDash val="solid"/>
            <a:round/>
            <a:headEnd type="none" w="sm" len="sm"/>
            <a:tailEnd type="none" w="sm" len="sm"/>
          </a:ln>
        </p:spPr>
      </p:pic>
      <p:sp>
        <p:nvSpPr>
          <p:cNvPr id="544" name="Google Shape;544;g2294d0ffdbb_0_188"/>
          <p:cNvSpPr txBox="1"/>
          <p:nvPr/>
        </p:nvSpPr>
        <p:spPr>
          <a:xfrm>
            <a:off x="8955837" y="5918813"/>
            <a:ext cx="2502900" cy="358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hlink"/>
              </a:buClr>
              <a:buSzPts val="1100"/>
              <a:buFont typeface="Calibri"/>
              <a:buNone/>
            </a:pPr>
            <a:r>
              <a:rPr lang="en-US" sz="1100" u="sng">
                <a:solidFill>
                  <a:schemeClr val="hlink"/>
                </a:solidFill>
                <a:latin typeface="Calibri"/>
                <a:ea typeface="Calibri"/>
                <a:cs typeface="Calibri"/>
                <a:sym typeface="Calibri"/>
                <a:hlinkClick r:id="rId5"/>
              </a:rPr>
              <a:t>http://stemteachingtools.org/brief/31</a:t>
            </a:r>
            <a:endParaRPr sz="1800">
              <a:solidFill>
                <a:schemeClr val="dk1"/>
              </a:solidFill>
              <a:latin typeface="Source Sans Pro"/>
              <a:ea typeface="Source Sans Pro"/>
              <a:cs typeface="Source Sans Pro"/>
              <a:sym typeface="Source Sans Pro"/>
            </a:endParaRPr>
          </a:p>
        </p:txBody>
      </p:sp>
      <p:pic>
        <p:nvPicPr>
          <p:cNvPr id="545" name="Google Shape;545;g2294d0ffdbb_0_18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955813" y="2615637"/>
            <a:ext cx="2341562" cy="33032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29"/>
          <p:cNvSpPr txBox="1">
            <a:spLocks noGrp="1"/>
          </p:cNvSpPr>
          <p:nvPr>
            <p:ph type="title"/>
          </p:nvPr>
        </p:nvSpPr>
        <p:spPr>
          <a:xfrm>
            <a:off x="438800" y="234125"/>
            <a:ext cx="9417000" cy="831300"/>
          </a:xfrm>
          <a:prstGeom prst="rect">
            <a:avLst/>
          </a:prstGeom>
          <a:noFill/>
          <a:ln>
            <a:noFill/>
          </a:ln>
        </p:spPr>
        <p:txBody>
          <a:bodyPr spcFirstLastPara="1" wrap="square" lIns="121900" tIns="121900" rIns="121900" bIns="121900" anchor="t" anchorCtr="0">
            <a:normAutofit fontScale="90000"/>
          </a:bodyPr>
          <a:lstStyle/>
          <a:p>
            <a:pPr marL="0" lvl="0" indent="0" algn="l" rtl="0">
              <a:lnSpc>
                <a:spcPct val="100000"/>
              </a:lnSpc>
              <a:spcBef>
                <a:spcPts val="0"/>
              </a:spcBef>
              <a:spcAft>
                <a:spcPts val="0"/>
              </a:spcAft>
              <a:buSzPct val="124579"/>
              <a:buNone/>
            </a:pPr>
            <a:r>
              <a:rPr lang="en-US" sz="3300" b="1"/>
              <a:t>Building Scientific Stories Using Students’ Funds of Knowledge</a:t>
            </a:r>
            <a:r>
              <a:rPr lang="en-US" sz="3300"/>
              <a:t> </a:t>
            </a:r>
            <a:endParaRPr sz="3300"/>
          </a:p>
        </p:txBody>
      </p:sp>
      <p:sp>
        <p:nvSpPr>
          <p:cNvPr id="988" name="Google Shape;988;p29"/>
          <p:cNvSpPr/>
          <p:nvPr/>
        </p:nvSpPr>
        <p:spPr>
          <a:xfrm>
            <a:off x="383750" y="1296450"/>
            <a:ext cx="5647500" cy="541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29"/>
          <p:cNvSpPr txBox="1"/>
          <p:nvPr/>
        </p:nvSpPr>
        <p:spPr>
          <a:xfrm>
            <a:off x="438800" y="1296450"/>
            <a:ext cx="5537400" cy="42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500" b="1" i="0" u="none" strike="noStrike" cap="none">
                <a:solidFill>
                  <a:srgbClr val="000000"/>
                </a:solidFill>
                <a:latin typeface="Times New Roman"/>
                <a:ea typeface="Times New Roman"/>
                <a:cs typeface="Times New Roman"/>
                <a:sym typeface="Times New Roman"/>
              </a:rPr>
              <a:t>Sentence Stems (Intermediate grades):</a:t>
            </a:r>
            <a:endParaRPr sz="2500" b="1"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100"/>
              <a:buFont typeface="Arial"/>
              <a:buNone/>
            </a:pPr>
            <a:r>
              <a:rPr lang="en-US" sz="2000" b="0" i="0" u="none" strike="noStrike" cap="none">
                <a:solidFill>
                  <a:schemeClr val="dk1"/>
                </a:solidFill>
                <a:latin typeface="Times New Roman"/>
                <a:ea typeface="Times New Roman"/>
                <a:cs typeface="Times New Roman"/>
                <a:sym typeface="Times New Roman"/>
              </a:rPr>
              <a:t>“____’s ideas makes me think of __________.”</a:t>
            </a:r>
            <a:endParaRPr sz="2000" b="0" i="0" u="none" strike="noStrike" cap="none">
              <a:solidFill>
                <a:schemeClr val="dk1"/>
              </a:solidFill>
              <a:latin typeface="Times New Roman"/>
              <a:ea typeface="Times New Roman"/>
              <a:cs typeface="Times New Roman"/>
              <a:sym typeface="Times New Roman"/>
            </a:endParaRPr>
          </a:p>
          <a:p>
            <a:pPr marL="0" marR="0" lvl="0" indent="457200" algn="l" rtl="0">
              <a:lnSpc>
                <a:spcPct val="100000"/>
              </a:lnSpc>
              <a:spcBef>
                <a:spcPts val="800"/>
              </a:spcBef>
              <a:spcAft>
                <a:spcPts val="0"/>
              </a:spcAft>
              <a:buClr>
                <a:schemeClr val="dk1"/>
              </a:buClr>
              <a:buSzPts val="1100"/>
              <a:buFont typeface="Arial"/>
              <a:buNone/>
            </a:pPr>
            <a:r>
              <a:rPr lang="en-US" sz="2000" b="0" i="0" u="none" strike="noStrike" cap="none">
                <a:solidFill>
                  <a:schemeClr val="dk1"/>
                </a:solidFill>
                <a:latin typeface="Times New Roman"/>
                <a:ea typeface="Times New Roman"/>
                <a:cs typeface="Times New Roman"/>
                <a:sym typeface="Times New Roman"/>
              </a:rPr>
              <a:t>“ I would like to build off of what __________ said and share______________”</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Clr>
                <a:schemeClr val="dk1"/>
              </a:buClr>
              <a:buSzPts val="1100"/>
              <a:buFont typeface="Arial"/>
              <a:buNone/>
            </a:pPr>
            <a:r>
              <a:rPr lang="en-US" sz="2000" b="0" i="0" u="none" strike="noStrike" cap="none">
                <a:solidFill>
                  <a:schemeClr val="dk1"/>
                </a:solidFill>
                <a:latin typeface="Times New Roman"/>
                <a:ea typeface="Times New Roman"/>
                <a:cs typeface="Times New Roman"/>
                <a:sym typeface="Times New Roman"/>
              </a:rPr>
              <a:t>“ I would like to revisit what ______ said because it makes me wonder about __________”</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Clr>
                <a:schemeClr val="dk1"/>
              </a:buClr>
              <a:buSzPts val="1100"/>
              <a:buFont typeface="Arial"/>
              <a:buNone/>
            </a:pPr>
            <a:r>
              <a:rPr lang="en-US" sz="2000" b="0" i="0" u="none" strike="noStrike" cap="none">
                <a:solidFill>
                  <a:schemeClr val="dk1"/>
                </a:solidFill>
                <a:latin typeface="Times New Roman"/>
                <a:ea typeface="Times New Roman"/>
                <a:cs typeface="Times New Roman"/>
                <a:sym typeface="Times New Roman"/>
              </a:rPr>
              <a:t>“I’m still trying to understand what _________ said, I would appreciate it if they could explain their idea again/more.”</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Clr>
                <a:schemeClr val="dk1"/>
              </a:buClr>
              <a:buSzPts val="1100"/>
              <a:buFont typeface="Arial"/>
              <a:buNone/>
            </a:pPr>
            <a:r>
              <a:rPr lang="en-US" sz="2000" b="0" i="0" u="none" strike="noStrike" cap="none">
                <a:solidFill>
                  <a:schemeClr val="dk1"/>
                </a:solidFill>
                <a:latin typeface="Times New Roman"/>
                <a:ea typeface="Times New Roman"/>
                <a:cs typeface="Times New Roman"/>
                <a:sym typeface="Times New Roman"/>
              </a:rPr>
              <a:t>“I like _______’s idea and I am wondering how it connects to (human impact, the environment, communities, our future…)</a:t>
            </a:r>
            <a:endParaRPr sz="20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Clr>
                <a:srgbClr val="000000"/>
              </a:buClr>
              <a:buSzPts val="3500"/>
              <a:buFont typeface="Arial"/>
              <a:buNone/>
            </a:pPr>
            <a:endParaRPr sz="3500" b="0" i="0" u="none" strike="noStrike" cap="none">
              <a:solidFill>
                <a:srgbClr val="000000"/>
              </a:solidFill>
              <a:latin typeface="Calibri"/>
              <a:ea typeface="Calibri"/>
              <a:cs typeface="Calibri"/>
              <a:sym typeface="Calibri"/>
            </a:endParaRPr>
          </a:p>
        </p:txBody>
      </p:sp>
      <p:sp>
        <p:nvSpPr>
          <p:cNvPr id="990" name="Google Shape;990;p29"/>
          <p:cNvSpPr/>
          <p:nvPr/>
        </p:nvSpPr>
        <p:spPr>
          <a:xfrm>
            <a:off x="6482225" y="1296550"/>
            <a:ext cx="5294100" cy="5411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457200" algn="l" rtl="0">
              <a:lnSpc>
                <a:spcPct val="100000"/>
              </a:lnSpc>
              <a:spcBef>
                <a:spcPts val="0"/>
              </a:spcBef>
              <a:spcAft>
                <a:spcPts val="0"/>
              </a:spcAft>
              <a:buClr>
                <a:srgbClr val="000000"/>
              </a:buClr>
              <a:buSzPts val="2500"/>
              <a:buFont typeface="Arial"/>
              <a:buNone/>
            </a:pPr>
            <a:r>
              <a:rPr lang="en-US" sz="2500" b="1" i="0" u="none" strike="noStrike" cap="none">
                <a:solidFill>
                  <a:schemeClr val="dk1"/>
                </a:solidFill>
                <a:latin typeface="Times New Roman"/>
                <a:ea typeface="Times New Roman"/>
                <a:cs typeface="Times New Roman"/>
                <a:sym typeface="Times New Roman"/>
              </a:rPr>
              <a:t>Sentence Stems:(Primary grades)</a:t>
            </a:r>
            <a:endParaRPr sz="2500" b="1"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800"/>
              </a:spcBef>
              <a:spcAft>
                <a:spcPts val="0"/>
              </a:spcAft>
              <a:buClr>
                <a:srgbClr val="000000"/>
              </a:buClr>
              <a:buSzPts val="2500"/>
              <a:buFont typeface="Arial"/>
              <a:buNone/>
            </a:pPr>
            <a:endParaRPr sz="2500" b="1"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800"/>
              </a:spcBef>
              <a:spcAft>
                <a:spcPts val="0"/>
              </a:spcAft>
              <a:buClr>
                <a:srgbClr val="000000"/>
              </a:buClr>
              <a:buSzPts val="2000"/>
              <a:buFont typeface="Arial"/>
              <a:buNone/>
            </a:pPr>
            <a:r>
              <a:rPr lang="en-US" sz="2000" b="0" i="0" u="none" strike="noStrike" cap="none">
                <a:solidFill>
                  <a:schemeClr val="dk1"/>
                </a:solidFill>
                <a:latin typeface="Times New Roman"/>
                <a:ea typeface="Times New Roman"/>
                <a:cs typeface="Times New Roman"/>
                <a:sym typeface="Times New Roman"/>
              </a:rPr>
              <a:t>“_______’s idea makes me think of_______”</a:t>
            </a:r>
            <a:endParaRPr sz="20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800"/>
              </a:spcBef>
              <a:spcAft>
                <a:spcPts val="0"/>
              </a:spcAft>
              <a:buClr>
                <a:srgbClr val="000000"/>
              </a:buClr>
              <a:buSzPts val="2000"/>
              <a:buFont typeface="Arial"/>
              <a:buNone/>
            </a:pPr>
            <a:r>
              <a:rPr lang="en-US" sz="2000" b="0" i="0" u="none" strike="noStrike" cap="none">
                <a:solidFill>
                  <a:schemeClr val="dk1"/>
                </a:solidFill>
                <a:latin typeface="Times New Roman"/>
                <a:ea typeface="Times New Roman"/>
                <a:cs typeface="Times New Roman"/>
                <a:sym typeface="Times New Roman"/>
              </a:rPr>
              <a:t>“I like _________ idea because it________”</a:t>
            </a:r>
            <a:endParaRPr sz="20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800"/>
              </a:spcBef>
              <a:spcAft>
                <a:spcPts val="0"/>
              </a:spcAft>
              <a:buClr>
                <a:srgbClr val="000000"/>
              </a:buClr>
              <a:buSzPts val="2000"/>
              <a:buFont typeface="Arial"/>
              <a:buNone/>
            </a:pPr>
            <a:r>
              <a:rPr lang="en-US" sz="2000" b="0" i="0" u="none" strike="noStrike" cap="none">
                <a:solidFill>
                  <a:schemeClr val="dk1"/>
                </a:solidFill>
                <a:latin typeface="Times New Roman"/>
                <a:ea typeface="Times New Roman"/>
                <a:cs typeface="Times New Roman"/>
                <a:sym typeface="Times New Roman"/>
              </a:rPr>
              <a:t>“I would like ________ to share their idea again”</a:t>
            </a:r>
            <a:endParaRPr sz="20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800"/>
              </a:spcBef>
              <a:spcAft>
                <a:spcPts val="0"/>
              </a:spcAft>
              <a:buClr>
                <a:srgbClr val="000000"/>
              </a:buClr>
              <a:buSzPts val="2000"/>
              <a:buFont typeface="Arial"/>
              <a:buNone/>
            </a:pPr>
            <a:r>
              <a:rPr lang="en-US" sz="2000" b="0" i="0" u="none" strike="noStrike" cap="none">
                <a:solidFill>
                  <a:schemeClr val="dk1"/>
                </a:solidFill>
                <a:latin typeface="Times New Roman"/>
                <a:ea typeface="Times New Roman"/>
                <a:cs typeface="Times New Roman"/>
                <a:sym typeface="Times New Roman"/>
              </a:rPr>
              <a:t>“_______’s idea connects to my idea because______”</a:t>
            </a:r>
            <a:endParaRPr sz="20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800"/>
              </a:spcBef>
              <a:spcAft>
                <a:spcPts val="0"/>
              </a:spcAft>
              <a:buClr>
                <a:srgbClr val="000000"/>
              </a:buClr>
              <a:buSzPts val="2000"/>
              <a:buFont typeface="Arial"/>
              <a:buNone/>
            </a:pPr>
            <a:r>
              <a:rPr lang="en-US" sz="2000" b="0" i="0" u="none" strike="noStrike" cap="none">
                <a:solidFill>
                  <a:schemeClr val="dk1"/>
                </a:solidFill>
                <a:latin typeface="Times New Roman"/>
                <a:ea typeface="Times New Roman"/>
                <a:cs typeface="Times New Roman"/>
                <a:sym typeface="Times New Roman"/>
              </a:rPr>
              <a:t>“ I wonder how ______’s idea affects ______ (plants, animals, humans, families, nature….)</a:t>
            </a:r>
            <a:endParaRPr sz="2000" b="0" i="0" u="none" strike="noStrike" cap="none">
              <a:solidFill>
                <a:schemeClr val="dk1"/>
              </a:solidFill>
              <a:latin typeface="Times New Roman"/>
              <a:ea typeface="Times New Roman"/>
              <a:cs typeface="Times New Roman"/>
              <a:sym typeface="Times New Roman"/>
            </a:endParaRPr>
          </a:p>
          <a:p>
            <a:pPr marL="457200" marR="0" lvl="0" indent="0" algn="l" rtl="0">
              <a:lnSpc>
                <a:spcPct val="100000"/>
              </a:lnSpc>
              <a:spcBef>
                <a:spcPts val="800"/>
              </a:spcBef>
              <a:spcAft>
                <a:spcPts val="800"/>
              </a:spcAft>
              <a:buClr>
                <a:schemeClr val="dk1"/>
              </a:buClr>
              <a:buSzPts val="1100"/>
              <a:buFont typeface="Arial"/>
              <a:buNone/>
            </a:pPr>
            <a:endParaRPr sz="2000" b="0" i="0" u="none" strike="noStrike" cap="none">
              <a:solidFill>
                <a:schemeClr val="dk1"/>
              </a:solidFill>
              <a:latin typeface="Times New Roman"/>
              <a:ea typeface="Times New Roman"/>
              <a:cs typeface="Times New Roman"/>
              <a:sym typeface="Times New Roman"/>
            </a:endParaRPr>
          </a:p>
        </p:txBody>
      </p:sp>
      <p:sp>
        <p:nvSpPr>
          <p:cNvPr id="991" name="Google Shape;991;p29"/>
          <p:cNvSpPr/>
          <p:nvPr/>
        </p:nvSpPr>
        <p:spPr>
          <a:xfrm>
            <a:off x="9627575" y="167050"/>
            <a:ext cx="2373900" cy="14799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300"/>
              <a:t>Try using these sentence stems</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5"/>
        <p:cNvGrpSpPr/>
        <p:nvPr/>
      </p:nvGrpSpPr>
      <p:grpSpPr>
        <a:xfrm>
          <a:off x="0" y="0"/>
          <a:ext cx="0" cy="0"/>
          <a:chOff x="0" y="0"/>
          <a:chExt cx="0" cy="0"/>
        </a:xfrm>
      </p:grpSpPr>
      <p:sp>
        <p:nvSpPr>
          <p:cNvPr id="996" name="Google Shape;996;p3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97" name="Google Shape;997;p30"/>
          <p:cNvSpPr txBox="1">
            <a:spLocks noGrp="1"/>
          </p:cNvSpPr>
          <p:nvPr>
            <p:ph type="title"/>
          </p:nvPr>
        </p:nvSpPr>
        <p:spPr>
          <a:xfrm>
            <a:off x="842775" y="418450"/>
            <a:ext cx="11056200" cy="723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3846"/>
              <a:buFont typeface="Arial"/>
              <a:buNone/>
            </a:pPr>
            <a:r>
              <a:rPr lang="en-US" sz="5200"/>
              <a:t>Tracking Students’ Ideas</a:t>
            </a:r>
            <a:endParaRPr sz="5200"/>
          </a:p>
        </p:txBody>
      </p:sp>
      <p:sp>
        <p:nvSpPr>
          <p:cNvPr id="998" name="Google Shape;998;p30"/>
          <p:cNvSpPr/>
          <p:nvPr/>
        </p:nvSpPr>
        <p:spPr>
          <a:xfrm>
            <a:off x="842772" y="0"/>
            <a:ext cx="10506600" cy="191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9" name="Google Shape;999;p30"/>
          <p:cNvSpPr/>
          <p:nvPr/>
        </p:nvSpPr>
        <p:spPr>
          <a:xfrm>
            <a:off x="841248" y="2894076"/>
            <a:ext cx="10506600" cy="18300"/>
          </a:xfrm>
          <a:prstGeom prst="rect">
            <a:avLst/>
          </a:prstGeom>
          <a:solidFill>
            <a:srgbClr val="C8C8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graphicFrame>
        <p:nvGraphicFramePr>
          <p:cNvPr id="1000" name="Google Shape;1000;p30"/>
          <p:cNvGraphicFramePr/>
          <p:nvPr/>
        </p:nvGraphicFramePr>
        <p:xfrm>
          <a:off x="413950" y="1387775"/>
          <a:ext cx="3000000" cy="3000000"/>
        </p:xfrm>
        <a:graphic>
          <a:graphicData uri="http://schemas.openxmlformats.org/drawingml/2006/table">
            <a:tbl>
              <a:tblPr>
                <a:noFill/>
                <a:tableStyleId>{FD0CFF9F-C5E8-4204-B51A-19987EE4ABDF}</a:tableStyleId>
              </a:tblPr>
              <a:tblGrid>
                <a:gridCol w="2293075">
                  <a:extLst>
                    <a:ext uri="{9D8B030D-6E8A-4147-A177-3AD203B41FA5}">
                      <a16:colId xmlns:a16="http://schemas.microsoft.com/office/drawing/2014/main" val="20000"/>
                    </a:ext>
                  </a:extLst>
                </a:gridCol>
                <a:gridCol w="2293075">
                  <a:extLst>
                    <a:ext uri="{9D8B030D-6E8A-4147-A177-3AD203B41FA5}">
                      <a16:colId xmlns:a16="http://schemas.microsoft.com/office/drawing/2014/main" val="20001"/>
                    </a:ext>
                  </a:extLst>
                </a:gridCol>
                <a:gridCol w="2293075">
                  <a:extLst>
                    <a:ext uri="{9D8B030D-6E8A-4147-A177-3AD203B41FA5}">
                      <a16:colId xmlns:a16="http://schemas.microsoft.com/office/drawing/2014/main" val="20002"/>
                    </a:ext>
                  </a:extLst>
                </a:gridCol>
                <a:gridCol w="2293075">
                  <a:extLst>
                    <a:ext uri="{9D8B030D-6E8A-4147-A177-3AD203B41FA5}">
                      <a16:colId xmlns:a16="http://schemas.microsoft.com/office/drawing/2014/main" val="20003"/>
                    </a:ext>
                  </a:extLst>
                </a:gridCol>
                <a:gridCol w="2293075">
                  <a:extLst>
                    <a:ext uri="{9D8B030D-6E8A-4147-A177-3AD203B41FA5}">
                      <a16:colId xmlns:a16="http://schemas.microsoft.com/office/drawing/2014/main" val="20004"/>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Arial"/>
                        <a:buNone/>
                      </a:pPr>
                      <a:r>
                        <a:rPr lang="en-US" sz="1600" b="1" u="none" strike="noStrike" cap="none">
                          <a:solidFill>
                            <a:schemeClr val="dk2"/>
                          </a:solidFill>
                        </a:rPr>
                        <a:t>Science Knowledge Matters</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Arial"/>
                        <a:buNone/>
                      </a:pPr>
                      <a:r>
                        <a:rPr lang="en-US" sz="1600" b="1" u="none" strike="noStrike" cap="none">
                          <a:solidFill>
                            <a:schemeClr val="dk2"/>
                          </a:solidFill>
                        </a:rPr>
                        <a:t>Language &amp; Expression of Ideas Matters</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Arial"/>
                        <a:buNone/>
                      </a:pPr>
                      <a:r>
                        <a:rPr lang="en-US" sz="1600" b="1" u="none" strike="noStrike" cap="none">
                          <a:solidFill>
                            <a:schemeClr val="dk2"/>
                          </a:solidFill>
                        </a:rPr>
                        <a:t>Race, Power and Justice Matter</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marR="0" lvl="0" indent="0" algn="ctr" rtl="0">
                        <a:lnSpc>
                          <a:spcPct val="90000"/>
                        </a:lnSpc>
                        <a:spcBef>
                          <a:spcPts val="0"/>
                        </a:spcBef>
                        <a:spcAft>
                          <a:spcPts val="0"/>
                        </a:spcAft>
                        <a:buClr>
                          <a:schemeClr val="dk1"/>
                        </a:buClr>
                        <a:buSzPts val="1100"/>
                        <a:buFont typeface="Arial"/>
                        <a:buNone/>
                      </a:pPr>
                      <a:r>
                        <a:rPr lang="en-US" sz="1600" b="1" u="none" strike="noStrike" cap="none">
                          <a:solidFill>
                            <a:schemeClr val="dk2"/>
                          </a:solidFill>
                        </a:rPr>
                        <a:t>Histories, Realities and Futures matter</a:t>
                      </a:r>
                      <a:endParaRPr sz="21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733875">
                <a:tc>
                  <a:txBody>
                    <a:bodyPr/>
                    <a:lstStyle/>
                    <a:p>
                      <a:pPr marL="0" marR="0" lvl="0" indent="0" algn="l" rtl="0">
                        <a:lnSpc>
                          <a:spcPct val="107916"/>
                        </a:lnSpc>
                        <a:spcBef>
                          <a:spcPts val="0"/>
                        </a:spcBef>
                        <a:spcAft>
                          <a:spcPts val="0"/>
                        </a:spcAft>
                        <a:buClr>
                          <a:srgbClr val="000000"/>
                        </a:buClr>
                        <a:buSzPts val="2400"/>
                        <a:buFont typeface="Arial"/>
                        <a:buNone/>
                      </a:pPr>
                      <a:r>
                        <a:rPr lang="en-US" sz="2400" b="1" u="none" strike="noStrike" cap="none"/>
                        <a:t>Students’ divergent ideas that push my thinking</a:t>
                      </a:r>
                      <a:endParaRPr sz="18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81000">
                <a:tc>
                  <a:txBody>
                    <a:bodyPr/>
                    <a:lstStyle/>
                    <a:p>
                      <a:pPr marL="0" marR="0" lvl="0" indent="0" algn="l" rtl="0">
                        <a:lnSpc>
                          <a:spcPct val="107916"/>
                        </a:lnSpc>
                        <a:spcBef>
                          <a:spcPts val="0"/>
                        </a:spcBef>
                        <a:spcAft>
                          <a:spcPts val="0"/>
                        </a:spcAft>
                        <a:buClr>
                          <a:srgbClr val="000000"/>
                        </a:buClr>
                        <a:buSzPts val="2400"/>
                        <a:buFont typeface="Arial"/>
                        <a:buNone/>
                      </a:pPr>
                      <a:r>
                        <a:rPr lang="en-US" sz="2400" b="1" u="none" strike="noStrike" cap="none"/>
                        <a:t>How might I revisit these ideas in the unit?</a:t>
                      </a:r>
                      <a:endParaRPr sz="2400" b="1"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bl>
          </a:graphicData>
        </a:graphic>
      </p:graphicFrame>
      <p:sp>
        <p:nvSpPr>
          <p:cNvPr id="1001" name="Google Shape;1001;p30"/>
          <p:cNvSpPr/>
          <p:nvPr/>
        </p:nvSpPr>
        <p:spPr>
          <a:xfrm>
            <a:off x="7693275" y="131875"/>
            <a:ext cx="4308000" cy="1143000"/>
          </a:xfrm>
          <a:prstGeom prst="wedgeRoundRectCallout">
            <a:avLst>
              <a:gd name="adj1" fmla="val -20833"/>
              <a:gd name="adj2" fmla="val 62500"/>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500"/>
              <a:buFont typeface="Arial"/>
              <a:buNone/>
            </a:pPr>
            <a:r>
              <a:rPr lang="en-US" sz="2300"/>
              <a:t>Try tracking students’ ideas in the moment or after a lesson</a:t>
            </a:r>
            <a:endParaRPr sz="23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g2297430cb55_0_79"/>
          <p:cNvSpPr txBox="1">
            <a:spLocks noGrp="1"/>
          </p:cNvSpPr>
          <p:nvPr>
            <p:ph type="ctrTitle"/>
          </p:nvPr>
        </p:nvSpPr>
        <p:spPr>
          <a:xfrm>
            <a:off x="914400" y="4382950"/>
            <a:ext cx="10363200" cy="1546500"/>
          </a:xfrm>
          <a:prstGeom prst="rect">
            <a:avLst/>
          </a:prstGeom>
        </p:spPr>
        <p:txBody>
          <a:bodyPr spcFirstLastPara="1" wrap="square" lIns="121900" tIns="121900" rIns="121900" bIns="121900" anchor="b" anchorCtr="0">
            <a:noAutofit/>
          </a:bodyPr>
          <a:lstStyle/>
          <a:p>
            <a:pPr marL="0" lvl="0" indent="0" algn="l" rtl="0">
              <a:spcBef>
                <a:spcPts val="0"/>
              </a:spcBef>
              <a:spcAft>
                <a:spcPts val="0"/>
              </a:spcAft>
              <a:buNone/>
            </a:pPr>
            <a:r>
              <a:rPr lang="en-US"/>
              <a:t>Teacher Stories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g2297430cb55_0_70"/>
          <p:cNvSpPr txBox="1">
            <a:spLocks noGrp="1"/>
          </p:cNvSpPr>
          <p:nvPr>
            <p:ph type="title"/>
          </p:nvPr>
        </p:nvSpPr>
        <p:spPr>
          <a:xfrm>
            <a:off x="1229327" y="749425"/>
            <a:ext cx="6742500" cy="114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a:t>Sharing teacher FOK</a:t>
            </a:r>
            <a:r>
              <a:rPr lang="en-US"/>
              <a:t> </a:t>
            </a:r>
            <a:endParaRPr/>
          </a:p>
        </p:txBody>
      </p:sp>
      <p:sp>
        <p:nvSpPr>
          <p:cNvPr id="1014" name="Google Shape;1014;g2297430cb55_0_70"/>
          <p:cNvSpPr txBox="1">
            <a:spLocks noGrp="1"/>
          </p:cNvSpPr>
          <p:nvPr>
            <p:ph type="body" idx="1"/>
          </p:nvPr>
        </p:nvSpPr>
        <p:spPr>
          <a:xfrm>
            <a:off x="1192727" y="2103975"/>
            <a:ext cx="6815700" cy="31548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a:t>In this video clip you will see a first-year teacher eliciting students’ ideas about a phenomenon about inheritance. She models sharing her own experiences, languages and identities to open up the conversation for students. In so doing she normalizes talking about race and family structures as a part of science learning. </a:t>
            </a:r>
            <a:endParaRPr/>
          </a:p>
          <a:p>
            <a:pPr marL="0" lvl="0" indent="0" algn="l" rtl="0">
              <a:spcBef>
                <a:spcPts val="800"/>
              </a:spcBef>
              <a:spcAft>
                <a:spcPts val="0"/>
              </a:spcAft>
              <a:buNone/>
            </a:pPr>
            <a:r>
              <a:rPr lang="en-US" sz="1800">
                <a:uFill>
                  <a:noFill/>
                </a:uFill>
                <a:latin typeface="Roboto"/>
                <a:ea typeface="Roboto"/>
                <a:cs typeface="Roboto"/>
                <a:sym typeface="Roboto"/>
                <a:hlinkClick r:id="rId3"/>
              </a:rPr>
              <a:t>https://youtu.be/VKL6zGFk6NA  (12:16-22:45, about 10 minutes)</a:t>
            </a:r>
            <a:endParaRPr sz="1800">
              <a:uFill>
                <a:noFill/>
              </a:uFill>
              <a:latin typeface="Roboto"/>
              <a:ea typeface="Roboto"/>
              <a:cs typeface="Roboto"/>
              <a:sym typeface="Roboto"/>
              <a:hlinkClick r:id="rId3"/>
            </a:endParaRPr>
          </a:p>
          <a:p>
            <a:pPr marL="0" lvl="0" indent="0" algn="l" rtl="0">
              <a:spcBef>
                <a:spcPts val="800"/>
              </a:spcBef>
              <a:spcAft>
                <a:spcPts val="0"/>
              </a:spcAft>
              <a:buNone/>
            </a:pPr>
            <a:endParaRPr>
              <a:solidFill>
                <a:srgbClr val="767676"/>
              </a:solidFill>
            </a:endParaRPr>
          </a:p>
        </p:txBody>
      </p:sp>
      <p:pic>
        <p:nvPicPr>
          <p:cNvPr id="1015" name="Google Shape;1015;g2297430cb55_0_7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781200" y="2286000"/>
            <a:ext cx="3801200" cy="2726874"/>
          </a:xfrm>
          <a:prstGeom prst="rect">
            <a:avLst/>
          </a:prstGeom>
          <a:noFill/>
          <a:ln>
            <a:noFill/>
          </a:ln>
        </p:spPr>
      </p:pic>
      <p:sp>
        <p:nvSpPr>
          <p:cNvPr id="1016" name="Google Shape;1016;g2297430cb55_0_70"/>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g2297430cb55_0_0"/>
          <p:cNvSpPr txBox="1">
            <a:spLocks noGrp="1"/>
          </p:cNvSpPr>
          <p:nvPr>
            <p:ph type="title"/>
          </p:nvPr>
        </p:nvSpPr>
        <p:spPr>
          <a:xfrm>
            <a:off x="718050" y="593375"/>
            <a:ext cx="11058300" cy="831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3900"/>
              <a:t>Challenging Assumptions</a:t>
            </a:r>
            <a:endParaRPr sz="3900"/>
          </a:p>
        </p:txBody>
      </p:sp>
      <p:sp>
        <p:nvSpPr>
          <p:cNvPr id="1022" name="Google Shape;1022;g2297430cb55_0_0"/>
          <p:cNvSpPr txBox="1">
            <a:spLocks noGrp="1"/>
          </p:cNvSpPr>
          <p:nvPr>
            <p:ph type="body" idx="1"/>
          </p:nvPr>
        </p:nvSpPr>
        <p:spPr>
          <a:xfrm>
            <a:off x="718050" y="1383100"/>
            <a:ext cx="6690000" cy="1635600"/>
          </a:xfrm>
          <a:prstGeom prst="rect">
            <a:avLst/>
          </a:prstGeom>
        </p:spPr>
        <p:txBody>
          <a:bodyPr spcFirstLastPara="1" wrap="square" lIns="121900" tIns="121900" rIns="121900" bIns="121900" anchor="t" anchorCtr="0">
            <a:noAutofit/>
          </a:bodyPr>
          <a:lstStyle/>
          <a:p>
            <a:pPr marL="0" lvl="0" indent="0" algn="l" rtl="0">
              <a:lnSpc>
                <a:spcPct val="100000"/>
              </a:lnSpc>
              <a:spcBef>
                <a:spcPts val="800"/>
              </a:spcBef>
              <a:spcAft>
                <a:spcPts val="0"/>
              </a:spcAft>
              <a:buNone/>
            </a:pPr>
            <a:r>
              <a:rPr lang="en-US">
                <a:solidFill>
                  <a:schemeClr val="dk2"/>
                </a:solidFill>
                <a:latin typeface="Arial"/>
                <a:ea typeface="Arial"/>
                <a:cs typeface="Arial"/>
                <a:sym typeface="Arial"/>
              </a:rPr>
              <a:t>K teacher: </a:t>
            </a:r>
            <a:r>
              <a:rPr lang="en-US">
                <a:latin typeface="Arial"/>
                <a:ea typeface="Arial"/>
                <a:cs typeface="Arial"/>
                <a:sym typeface="Arial"/>
              </a:rPr>
              <a:t>“Y</a:t>
            </a:r>
            <a:r>
              <a:rPr lang="en-US">
                <a:solidFill>
                  <a:schemeClr val="dk2"/>
                </a:solidFill>
                <a:latin typeface="Arial"/>
                <a:ea typeface="Arial"/>
                <a:cs typeface="Arial"/>
                <a:sym typeface="Arial"/>
              </a:rPr>
              <a:t>ou see deeper into what they're really thinking and sometimes a student that you think that is really at a really low level can surprise you by the picture and by what they're trying to say in the picture. I have this one kid, he hated writing, writing time for him was the worst time ever. But when it came to science. Wow. It was like, I saw a different child just because of what he produced for those models. So again, with different perspective, it made me realize that he had more potential that I was giving him credit for. Because sometimes we create our own biases.</a:t>
            </a:r>
            <a:r>
              <a:rPr lang="en-US">
                <a:latin typeface="Arial"/>
                <a:ea typeface="Arial"/>
                <a:cs typeface="Arial"/>
                <a:sym typeface="Arial"/>
              </a:rPr>
              <a:t>”</a:t>
            </a:r>
            <a:r>
              <a:rPr lang="en-US">
                <a:solidFill>
                  <a:schemeClr val="dk2"/>
                </a:solidFill>
                <a:latin typeface="Arial"/>
                <a:ea typeface="Arial"/>
                <a:cs typeface="Arial"/>
                <a:sym typeface="Arial"/>
              </a:rPr>
              <a:t> (05/20/20)</a:t>
            </a:r>
            <a:endParaRPr/>
          </a:p>
        </p:txBody>
      </p:sp>
      <p:pic>
        <p:nvPicPr>
          <p:cNvPr id="1023" name="Google Shape;1023;g2297430cb55_0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186134" y="471900"/>
            <a:ext cx="4928234" cy="3021535"/>
          </a:xfrm>
          <a:prstGeom prst="rect">
            <a:avLst/>
          </a:prstGeom>
          <a:noFill/>
          <a:ln>
            <a:noFill/>
          </a:ln>
        </p:spPr>
      </p:pic>
      <p:pic>
        <p:nvPicPr>
          <p:cNvPr id="1024" name="Google Shape;1024;g2297430cb55_0_0"/>
          <p:cNvPicPr preferRelativeResize="0"/>
          <p:nvPr/>
        </p:nvPicPr>
        <p:blipFill>
          <a:blip r:embed="rId4">
            <a:alphaModFix/>
          </a:blip>
          <a:stretch>
            <a:fillRect/>
          </a:stretch>
        </p:blipFill>
        <p:spPr>
          <a:xfrm>
            <a:off x="8076661" y="3420779"/>
            <a:ext cx="3421309" cy="29032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29"/>
        <p:cNvGrpSpPr/>
        <p:nvPr/>
      </p:nvGrpSpPr>
      <p:grpSpPr>
        <a:xfrm>
          <a:off x="0" y="0"/>
          <a:ext cx="0" cy="0"/>
          <a:chOff x="0" y="0"/>
          <a:chExt cx="0" cy="0"/>
        </a:xfrm>
      </p:grpSpPr>
      <p:sp>
        <p:nvSpPr>
          <p:cNvPr id="1030" name="Google Shape;1030;g25327362e96_1_14"/>
          <p:cNvSpPr txBox="1">
            <a:spLocks noGrp="1"/>
          </p:cNvSpPr>
          <p:nvPr>
            <p:ph type="title"/>
          </p:nvPr>
        </p:nvSpPr>
        <p:spPr>
          <a:xfrm>
            <a:off x="5495204" y="646825"/>
            <a:ext cx="4888800" cy="114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chemeClr val="accent1"/>
                </a:solidFill>
              </a:rPr>
              <a:t>Reflect </a:t>
            </a:r>
            <a:endParaRPr>
              <a:solidFill>
                <a:schemeClr val="accent1"/>
              </a:solidFill>
            </a:endParaRPr>
          </a:p>
        </p:txBody>
      </p:sp>
      <p:sp>
        <p:nvSpPr>
          <p:cNvPr id="1031" name="Google Shape;1031;g25327362e96_1_14"/>
          <p:cNvSpPr txBox="1">
            <a:spLocks noGrp="1"/>
          </p:cNvSpPr>
          <p:nvPr>
            <p:ph type="body" idx="1"/>
          </p:nvPr>
        </p:nvSpPr>
        <p:spPr>
          <a:xfrm>
            <a:off x="5495200" y="2514600"/>
            <a:ext cx="5392500" cy="3154800"/>
          </a:xfrm>
          <a:prstGeom prst="rect">
            <a:avLst/>
          </a:prstGeom>
          <a:solidFill>
            <a:schemeClr val="accent1"/>
          </a:solidFill>
        </p:spPr>
        <p:txBody>
          <a:bodyPr spcFirstLastPara="1" wrap="square" lIns="121900" tIns="121900" rIns="121900" bIns="121900" anchor="t" anchorCtr="0">
            <a:noAutofit/>
          </a:bodyPr>
          <a:lstStyle/>
          <a:p>
            <a:pPr marL="457200" lvl="0" indent="-381000" algn="l" rtl="0">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What am I learning?</a:t>
            </a:r>
            <a:endParaRPr>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What prompted my learning?</a:t>
            </a:r>
            <a:endParaRPr>
              <a:solidFill>
                <a:srgbClr val="000000"/>
              </a:solidFill>
              <a:latin typeface="Arial"/>
              <a:ea typeface="Arial"/>
              <a:cs typeface="Arial"/>
              <a:sym typeface="Arial"/>
            </a:endParaRPr>
          </a:p>
          <a:p>
            <a:pPr marL="457200" lvl="0" indent="-381000" algn="l" rtl="0">
              <a:spcBef>
                <a:spcPts val="0"/>
              </a:spcBef>
              <a:spcAft>
                <a:spcPts val="0"/>
              </a:spcAft>
              <a:buClr>
                <a:srgbClr val="000000"/>
              </a:buClr>
              <a:buSzPts val="2400"/>
              <a:buFont typeface="Arial"/>
              <a:buAutoNum type="arabicPeriod"/>
            </a:pPr>
            <a:r>
              <a:rPr lang="en-US">
                <a:solidFill>
                  <a:srgbClr val="000000"/>
                </a:solidFill>
                <a:latin typeface="Arial"/>
                <a:ea typeface="Arial"/>
                <a:cs typeface="Arial"/>
                <a:sym typeface="Arial"/>
              </a:rPr>
              <a:t>Specifically, how might what I am learning generalize to my teaching practice? That is, how will my work as a teacher be different because of my learning today?</a:t>
            </a:r>
            <a:endParaRPr>
              <a:solidFill>
                <a:srgbClr val="000000"/>
              </a:solidFill>
              <a:latin typeface="Arial"/>
              <a:ea typeface="Arial"/>
              <a:cs typeface="Arial"/>
              <a:sym typeface="Arial"/>
            </a:endParaRPr>
          </a:p>
          <a:p>
            <a:pPr marL="0" lvl="0" indent="0" algn="l" rtl="0">
              <a:spcBef>
                <a:spcPts val="80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g25327362e96_1_20"/>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8" name="Google Shape;1038;g25327362e96_1_20"/>
          <p:cNvSpPr/>
          <p:nvPr/>
        </p:nvSpPr>
        <p:spPr>
          <a:xfrm>
            <a:off x="1866900" y="3134203"/>
            <a:ext cx="1992000" cy="2073600"/>
          </a:xfrm>
          <a:prstGeom prst="ellipse">
            <a:avLst/>
          </a:prstGeom>
          <a:solidFill>
            <a:srgbClr val="D0CECE"/>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9" name="Google Shape;1039;g25327362e96_1_20"/>
          <p:cNvSpPr txBox="1"/>
          <p:nvPr/>
        </p:nvSpPr>
        <p:spPr>
          <a:xfrm>
            <a:off x="2139899" y="3796825"/>
            <a:ext cx="1446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C2AST Workshop</a:t>
            </a:r>
            <a:endParaRPr sz="1400" b="0" i="0" u="none" strike="noStrike" cap="none">
              <a:solidFill>
                <a:srgbClr val="000000"/>
              </a:solidFill>
              <a:latin typeface="Arial"/>
              <a:ea typeface="Arial"/>
              <a:cs typeface="Arial"/>
              <a:sym typeface="Arial"/>
            </a:endParaRPr>
          </a:p>
        </p:txBody>
      </p:sp>
      <p:sp>
        <p:nvSpPr>
          <p:cNvPr id="1040" name="Google Shape;1040;g25327362e96_1_20"/>
          <p:cNvSpPr/>
          <p:nvPr/>
        </p:nvSpPr>
        <p:spPr>
          <a:xfrm>
            <a:off x="3932911" y="2904788"/>
            <a:ext cx="2971800" cy="1094100"/>
          </a:xfrm>
          <a:prstGeom prst="curvedDownArrow">
            <a:avLst>
              <a:gd name="adj1" fmla="val 25000"/>
              <a:gd name="adj2" fmla="val 50000"/>
              <a:gd name="adj3" fmla="val 25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1" name="Google Shape;1041;g25327362e96_1_20"/>
          <p:cNvSpPr/>
          <p:nvPr/>
        </p:nvSpPr>
        <p:spPr>
          <a:xfrm>
            <a:off x="6904700" y="3175515"/>
            <a:ext cx="1992000" cy="2073600"/>
          </a:xfrm>
          <a:prstGeom prst="ellipse">
            <a:avLst/>
          </a:prstGeom>
          <a:solidFill>
            <a:srgbClr val="D0CECE"/>
          </a:solid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2" name="Google Shape;1042;g25327362e96_1_20"/>
          <p:cNvSpPr txBox="1"/>
          <p:nvPr/>
        </p:nvSpPr>
        <p:spPr>
          <a:xfrm>
            <a:off x="1447800" y="5339443"/>
            <a:ext cx="36522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Discuss &amp;  share ideas with colleagues</a:t>
            </a:r>
            <a:endParaRPr sz="1400" b="0" i="0" u="none" strike="noStrike" cap="none">
              <a:solidFill>
                <a:srgbClr val="000000"/>
              </a:solidFill>
              <a:latin typeface="Arial"/>
              <a:ea typeface="Arial"/>
              <a:cs typeface="Arial"/>
              <a:sym typeface="Arial"/>
            </a:endParaRPr>
          </a:p>
        </p:txBody>
      </p:sp>
      <p:sp>
        <p:nvSpPr>
          <p:cNvPr id="1043" name="Google Shape;1043;g25327362e96_1_20"/>
          <p:cNvSpPr txBox="1"/>
          <p:nvPr/>
        </p:nvSpPr>
        <p:spPr>
          <a:xfrm>
            <a:off x="6485166" y="5265284"/>
            <a:ext cx="36522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Discuss &amp;  share ideas with colleagues</a:t>
            </a:r>
            <a:endParaRPr sz="1400" b="0" i="0" u="none" strike="noStrike" cap="none">
              <a:solidFill>
                <a:srgbClr val="000000"/>
              </a:solidFill>
              <a:latin typeface="Arial"/>
              <a:ea typeface="Arial"/>
              <a:cs typeface="Arial"/>
              <a:sym typeface="Arial"/>
            </a:endParaRPr>
          </a:p>
        </p:txBody>
      </p:sp>
      <p:sp>
        <p:nvSpPr>
          <p:cNvPr id="1044" name="Google Shape;1044;g25327362e96_1_20"/>
          <p:cNvSpPr txBox="1"/>
          <p:nvPr/>
        </p:nvSpPr>
        <p:spPr>
          <a:xfrm>
            <a:off x="3592690" y="3890291"/>
            <a:ext cx="36522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Try out ideas in your classroom</a:t>
            </a:r>
            <a:endParaRPr sz="1400" b="0" i="0" u="none" strike="noStrike" cap="none">
              <a:solidFill>
                <a:srgbClr val="000000"/>
              </a:solidFill>
              <a:latin typeface="Arial"/>
              <a:ea typeface="Arial"/>
              <a:cs typeface="Arial"/>
              <a:sym typeface="Arial"/>
            </a:endParaRPr>
          </a:p>
        </p:txBody>
      </p:sp>
      <p:sp>
        <p:nvSpPr>
          <p:cNvPr id="1045" name="Google Shape;1045;g25327362e96_1_20"/>
          <p:cNvSpPr txBox="1">
            <a:spLocks noGrp="1"/>
          </p:cNvSpPr>
          <p:nvPr>
            <p:ph type="title"/>
          </p:nvPr>
        </p:nvSpPr>
        <p:spPr>
          <a:xfrm>
            <a:off x="1200450" y="1298275"/>
            <a:ext cx="9901200" cy="831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Times New Roman"/>
              <a:buNone/>
            </a:pPr>
            <a:r>
              <a:rPr lang="en-US" sz="4800" b="1">
                <a:latin typeface="Raleway"/>
                <a:ea typeface="Raleway"/>
                <a:cs typeface="Raleway"/>
                <a:sym typeface="Raleway"/>
              </a:rPr>
              <a:t>Inquiry Cycles: Next time we meet we will share what we learned! </a:t>
            </a:r>
            <a:endParaRPr sz="4800"/>
          </a:p>
        </p:txBody>
      </p:sp>
      <p:sp>
        <p:nvSpPr>
          <p:cNvPr id="1046" name="Google Shape;1046;g25327362e96_1_20"/>
          <p:cNvSpPr txBox="1"/>
          <p:nvPr/>
        </p:nvSpPr>
        <p:spPr>
          <a:xfrm>
            <a:off x="7251712" y="3796825"/>
            <a:ext cx="1446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C2AST Workshop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251a7f125b6_0_525"/>
          <p:cNvSpPr txBox="1">
            <a:spLocks noGrp="1"/>
          </p:cNvSpPr>
          <p:nvPr>
            <p:ph type="subTitle" idx="4294967295"/>
          </p:nvPr>
        </p:nvSpPr>
        <p:spPr>
          <a:xfrm>
            <a:off x="2004400" y="1376775"/>
            <a:ext cx="8839500" cy="515100"/>
          </a:xfrm>
          <a:prstGeom prst="rect">
            <a:avLst/>
          </a:prstGeom>
          <a:noFill/>
          <a:ln>
            <a:noFill/>
          </a:ln>
        </p:spPr>
        <p:txBody>
          <a:bodyPr spcFirstLastPara="1" wrap="square" lIns="0" tIns="0" rIns="0" bIns="0" anchor="t" anchorCtr="0">
            <a:noAutofit/>
          </a:bodyPr>
          <a:lstStyle/>
          <a:p>
            <a:pPr marL="228600" lvl="0" indent="0" algn="ctr" rtl="0">
              <a:spcBef>
                <a:spcPts val="0"/>
              </a:spcBef>
              <a:spcAft>
                <a:spcPts val="0"/>
              </a:spcAft>
              <a:buClr>
                <a:srgbClr val="000000"/>
              </a:buClr>
              <a:buSzPts val="1100"/>
              <a:buFont typeface="Arial"/>
              <a:buNone/>
            </a:pPr>
            <a:r>
              <a:rPr lang="en-US" sz="3600" b="1">
                <a:solidFill>
                  <a:schemeClr val="lt1"/>
                </a:solidFill>
                <a:latin typeface="Raleway"/>
                <a:ea typeface="Raleway"/>
                <a:cs typeface="Raleway"/>
                <a:sym typeface="Raleway"/>
              </a:rPr>
              <a:t>We are excited to be in this work with you! Please reach out with questions, feedback, and ideas!</a:t>
            </a:r>
            <a:endParaRPr sz="3600" b="1">
              <a:solidFill>
                <a:schemeClr val="lt1"/>
              </a:solidFill>
              <a:latin typeface="Raleway"/>
              <a:ea typeface="Raleway"/>
              <a:cs typeface="Raleway"/>
              <a:sym typeface="Raleway"/>
            </a:endParaRPr>
          </a:p>
          <a:p>
            <a:pPr marL="228600" lvl="0" indent="0" algn="ctr" rtl="0">
              <a:spcBef>
                <a:spcPts val="0"/>
              </a:spcBef>
              <a:spcAft>
                <a:spcPts val="0"/>
              </a:spcAft>
              <a:buClr>
                <a:srgbClr val="000000"/>
              </a:buClr>
              <a:buSzPts val="1100"/>
              <a:buFont typeface="Arial"/>
              <a:buNone/>
            </a:pPr>
            <a:endParaRPr sz="3600" b="1">
              <a:solidFill>
                <a:schemeClr val="lt1"/>
              </a:solidFill>
              <a:latin typeface="Amatic SC"/>
              <a:ea typeface="Amatic SC"/>
              <a:cs typeface="Amatic SC"/>
              <a:sym typeface="Amatic SC"/>
            </a:endParaRPr>
          </a:p>
          <a:p>
            <a:pPr marL="0" marR="0" lvl="0" indent="0" algn="l" rtl="0">
              <a:lnSpc>
                <a:spcPct val="100000"/>
              </a:lnSpc>
              <a:spcBef>
                <a:spcPts val="0"/>
              </a:spcBef>
              <a:spcAft>
                <a:spcPts val="1300"/>
              </a:spcAft>
              <a:buClr>
                <a:schemeClr val="accent1"/>
              </a:buClr>
              <a:buSzPts val="2900"/>
              <a:buFont typeface="Nunito"/>
              <a:buNone/>
            </a:pPr>
            <a:endParaRPr sz="3600"/>
          </a:p>
        </p:txBody>
      </p:sp>
      <p:sp>
        <p:nvSpPr>
          <p:cNvPr id="1052" name="Google Shape;1052;g251a7f125b6_0_525"/>
          <p:cNvSpPr txBox="1">
            <a:spLocks noGrp="1"/>
          </p:cNvSpPr>
          <p:nvPr>
            <p:ph type="sldNum" idx="12"/>
          </p:nvPr>
        </p:nvSpPr>
        <p:spPr>
          <a:xfrm>
            <a:off x="11205833" y="6257835"/>
            <a:ext cx="731700" cy="4005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2000"/>
              <a:buNone/>
            </a:pPr>
            <a:fld id="{00000000-1234-1234-1234-123412341234}" type="slidenum">
              <a:rPr lang="en-US"/>
              <a:t>67</a:t>
            </a:fld>
            <a:endParaRPr/>
          </a:p>
        </p:txBody>
      </p:sp>
      <p:sp>
        <p:nvSpPr>
          <p:cNvPr id="1053" name="Google Shape;1053;g251a7f125b6_0_525"/>
          <p:cNvSpPr/>
          <p:nvPr/>
        </p:nvSpPr>
        <p:spPr>
          <a:xfrm>
            <a:off x="1029667" y="883867"/>
            <a:ext cx="974736" cy="1008020"/>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1054" name="Google Shape;1054;g251a7f125b6_0_525" descr="Logo, company name&#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570650" y="3267800"/>
            <a:ext cx="3050700" cy="27109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g2294d0ffdbb_0_556"/>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68</a:t>
            </a:fld>
            <a:endParaRPr/>
          </a:p>
        </p:txBody>
      </p:sp>
      <p:sp>
        <p:nvSpPr>
          <p:cNvPr id="1060" name="Google Shape;1060;g2294d0ffdbb_0_556"/>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1" name="Google Shape;1061;g2294d0ffdbb_0_556"/>
          <p:cNvSpPr txBox="1">
            <a:spLocks noGrp="1"/>
          </p:cNvSpPr>
          <p:nvPr>
            <p:ph type="title"/>
          </p:nvPr>
        </p:nvSpPr>
        <p:spPr>
          <a:xfrm>
            <a:off x="1229333" y="1189033"/>
            <a:ext cx="9154800" cy="11433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800"/>
              <a:t>Resources &amp; Readings</a:t>
            </a:r>
            <a:endParaRPr sz="4800"/>
          </a:p>
        </p:txBody>
      </p:sp>
      <p:sp>
        <p:nvSpPr>
          <p:cNvPr id="1062" name="Google Shape;1062;g2294d0ffdbb_0_556"/>
          <p:cNvSpPr txBox="1">
            <a:spLocks noGrp="1"/>
          </p:cNvSpPr>
          <p:nvPr>
            <p:ph type="body" idx="1"/>
          </p:nvPr>
        </p:nvSpPr>
        <p:spPr>
          <a:xfrm>
            <a:off x="1229324" y="2103200"/>
            <a:ext cx="9796500" cy="3787200"/>
          </a:xfrm>
          <a:prstGeom prst="rect">
            <a:avLst/>
          </a:prstGeom>
        </p:spPr>
        <p:txBody>
          <a:bodyPr spcFirstLastPara="1" wrap="square" lIns="121900" tIns="121900" rIns="121900" bIns="121900" anchor="t" anchorCtr="0">
            <a:noAutofit/>
          </a:bodyPr>
          <a:lstStyle/>
          <a:p>
            <a:pPr marL="0" lvl="0" indent="0" algn="l" rtl="0">
              <a:spcBef>
                <a:spcPts val="800"/>
              </a:spcBef>
              <a:spcAft>
                <a:spcPts val="0"/>
              </a:spcAft>
              <a:buNone/>
            </a:pPr>
            <a:r>
              <a:rPr lang="en-US" sz="2000">
                <a:latin typeface="Raleway"/>
                <a:ea typeface="Raleway"/>
                <a:cs typeface="Raleway"/>
                <a:sym typeface="Raleway"/>
              </a:rPr>
              <a:t>Adriana Alvarez, Leah Peña Teeters, William R. Penuel, Moisès Esteban-Guitart, (2023). Considerations to engage a funds of identity approach as a vehicle toward epistemic justice in educational settings, Learning, Culture and Social Interaction, Volume 40, 100718, ISSN 2210-6561, </a:t>
            </a:r>
            <a:r>
              <a:rPr lang="en-US" sz="2000" u="sng">
                <a:solidFill>
                  <a:schemeClr val="hlink"/>
                </a:solidFill>
                <a:latin typeface="Raleway"/>
                <a:ea typeface="Raleway"/>
                <a:cs typeface="Raleway"/>
                <a:sym typeface="Raleway"/>
                <a:hlinkClick r:id="rId3"/>
              </a:rPr>
              <a:t>https://doi.org/10.1016/j.lcsi.2023.100718</a:t>
            </a:r>
            <a:r>
              <a:rPr lang="en-US" sz="2000">
                <a:latin typeface="Raleway"/>
                <a:ea typeface="Raleway"/>
                <a:cs typeface="Raleway"/>
                <a:sym typeface="Raleway"/>
              </a:rPr>
              <a:t>.</a:t>
            </a:r>
            <a:endParaRPr sz="2000">
              <a:latin typeface="Raleway"/>
              <a:ea typeface="Raleway"/>
              <a:cs typeface="Raleway"/>
              <a:sym typeface="Raleway"/>
            </a:endParaRPr>
          </a:p>
          <a:p>
            <a:pPr marL="0" lvl="0" indent="0" algn="l" rtl="0">
              <a:spcBef>
                <a:spcPts val="800"/>
              </a:spcBef>
              <a:spcAft>
                <a:spcPts val="0"/>
              </a:spcAft>
              <a:buNone/>
            </a:pPr>
            <a:endParaRPr sz="2000">
              <a:latin typeface="Raleway"/>
              <a:ea typeface="Raleway"/>
              <a:cs typeface="Raleway"/>
              <a:sym typeface="Raleway"/>
            </a:endParaRPr>
          </a:p>
          <a:p>
            <a:pPr marL="0" lvl="0" indent="0" algn="l" rtl="0">
              <a:spcBef>
                <a:spcPts val="800"/>
              </a:spcBef>
              <a:spcAft>
                <a:spcPts val="0"/>
              </a:spcAft>
              <a:buNone/>
            </a:pPr>
            <a:r>
              <a:rPr lang="en-US" sz="2000">
                <a:latin typeface="Raleway"/>
                <a:ea typeface="Raleway"/>
                <a:cs typeface="Raleway"/>
                <a:sym typeface="Raleway"/>
              </a:rPr>
              <a:t>Thompson, J. Mawyer, K., Johnson, H., Scipio, D. &amp; Luehmann, A. (September/October 2021). From responsive teaching to culturally and linguistically science teaching. The Science Teacher, 89 (1). </a:t>
            </a:r>
            <a:r>
              <a:rPr lang="en-US" sz="2000" u="sng">
                <a:solidFill>
                  <a:srgbClr val="0563C1"/>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NSTA publication</a:t>
            </a:r>
            <a:endParaRPr sz="2000">
              <a:latin typeface="Raleway"/>
              <a:ea typeface="Raleway"/>
              <a:cs typeface="Raleway"/>
              <a:sym typeface="Raleway"/>
            </a:endParaRPr>
          </a:p>
          <a:p>
            <a:pPr marL="0" lvl="0" indent="0" algn="l" rtl="0">
              <a:spcBef>
                <a:spcPts val="800"/>
              </a:spcBef>
              <a:spcAft>
                <a:spcPts val="0"/>
              </a:spcAft>
              <a:buNone/>
            </a:pPr>
            <a:endParaRPr sz="1200">
              <a:latin typeface="Raleway"/>
              <a:ea typeface="Raleway"/>
              <a:cs typeface="Raleway"/>
              <a:sym typeface="Ralew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2294d0ffdbb_0_200"/>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7</a:t>
            </a:fld>
            <a:endParaRPr/>
          </a:p>
        </p:txBody>
      </p:sp>
      <p:sp>
        <p:nvSpPr>
          <p:cNvPr id="551" name="Google Shape;551;g2294d0ffdbb_0_200"/>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2" name="Google Shape;552;g2294d0ffdbb_0_200"/>
          <p:cNvSpPr txBox="1">
            <a:spLocks noGrp="1"/>
          </p:cNvSpPr>
          <p:nvPr>
            <p:ph type="title"/>
          </p:nvPr>
        </p:nvSpPr>
        <p:spPr>
          <a:xfrm>
            <a:off x="908550" y="571500"/>
            <a:ext cx="9578700" cy="100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     </a:t>
            </a:r>
            <a:br>
              <a:rPr lang="en-US" sz="3959"/>
            </a:br>
            <a:br>
              <a:rPr lang="en-US" sz="3959"/>
            </a:br>
            <a:r>
              <a:rPr lang="en-US" sz="2790" b="1">
                <a:solidFill>
                  <a:srgbClr val="000000"/>
                </a:solidFill>
                <a:latin typeface="Calibri"/>
                <a:ea typeface="Calibri"/>
                <a:cs typeface="Calibri"/>
                <a:sym typeface="Calibri"/>
              </a:rPr>
              <a:t>Activities like this involve many intersecting identities and require critical reflection</a:t>
            </a:r>
            <a:br>
              <a:rPr lang="en-US" sz="2880">
                <a:solidFill>
                  <a:srgbClr val="000000"/>
                </a:solidFill>
                <a:latin typeface="Arial"/>
                <a:ea typeface="Arial"/>
                <a:cs typeface="Arial"/>
                <a:sym typeface="Arial"/>
              </a:rPr>
            </a:br>
            <a:br>
              <a:rPr lang="en-US" sz="3840"/>
            </a:br>
            <a:r>
              <a:rPr lang="en-US" sz="3959"/>
              <a:t> </a:t>
            </a:r>
            <a:endParaRPr/>
          </a:p>
        </p:txBody>
      </p:sp>
      <p:sp>
        <p:nvSpPr>
          <p:cNvPr id="553" name="Google Shape;553;g2294d0ffdbb_0_200"/>
          <p:cNvSpPr/>
          <p:nvPr/>
        </p:nvSpPr>
        <p:spPr>
          <a:xfrm>
            <a:off x="558800" y="1584275"/>
            <a:ext cx="5438700" cy="4900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2000"/>
              <a:buFont typeface="Arial"/>
              <a:buNone/>
            </a:pPr>
            <a:r>
              <a:rPr lang="en-US" sz="2000" u="sng">
                <a:solidFill>
                  <a:schemeClr val="dk1"/>
                </a:solidFill>
                <a:latin typeface="Calibri"/>
                <a:ea typeface="Calibri"/>
                <a:cs typeface="Calibri"/>
                <a:sym typeface="Calibri"/>
              </a:rPr>
              <a:t>Students’ Cultural Expertise</a:t>
            </a:r>
            <a:endParaRPr>
              <a:solidFill>
                <a:schemeClr val="dk1"/>
              </a:solidFill>
            </a:endParaRPr>
          </a:p>
          <a:p>
            <a:pPr marL="228593" lvl="0" indent="-228593" algn="l" rtl="0">
              <a:spcBef>
                <a:spcPts val="1000"/>
              </a:spcBef>
              <a:spcAft>
                <a:spcPts val="0"/>
              </a:spcAft>
              <a:buClr>
                <a:schemeClr val="dk1"/>
              </a:buClr>
              <a:buSzPts val="2000"/>
              <a:buChar char="•"/>
            </a:pPr>
            <a:r>
              <a:rPr lang="en-US" sz="2000">
                <a:solidFill>
                  <a:schemeClr val="dk1"/>
                </a:solidFill>
                <a:latin typeface="Calibri"/>
                <a:ea typeface="Calibri"/>
                <a:cs typeface="Calibri"/>
                <a:sym typeface="Calibri"/>
              </a:rPr>
              <a:t>Students have many ways they engage in meaning-making that. These may be narrative, non-linear, divergent, multi-scale and more. </a:t>
            </a:r>
            <a:endParaRPr>
              <a:solidFill>
                <a:schemeClr val="dk1"/>
              </a:solidFill>
            </a:endParaRPr>
          </a:p>
          <a:p>
            <a:pPr marL="228593" lvl="0" indent="-228593" algn="l" rtl="0">
              <a:spcBef>
                <a:spcPts val="1000"/>
              </a:spcBef>
              <a:spcAft>
                <a:spcPts val="0"/>
              </a:spcAft>
              <a:buClr>
                <a:schemeClr val="dk1"/>
              </a:buClr>
              <a:buSzPts val="2000"/>
              <a:buChar char="•"/>
            </a:pPr>
            <a:r>
              <a:rPr lang="en-US" sz="2000">
                <a:solidFill>
                  <a:schemeClr val="dk1"/>
                </a:solidFill>
                <a:latin typeface="Calibri"/>
                <a:ea typeface="Calibri"/>
                <a:cs typeface="Calibri"/>
                <a:sym typeface="Calibri"/>
              </a:rPr>
              <a:t>Students diverse ways </a:t>
            </a:r>
            <a:r>
              <a:rPr lang="en-US" sz="200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of</a:t>
            </a:r>
            <a:r>
              <a:rPr lang="en-US" sz="2000">
                <a:solidFill>
                  <a:schemeClr val="dk1"/>
                </a:solidFill>
                <a:latin typeface="Calibri"/>
                <a:ea typeface="Calibri"/>
                <a:cs typeface="Calibri"/>
                <a:sym typeface="Calibri"/>
              </a:rPr>
              <a:t> thinking, cultures, and languages are strong assets and can enrich the science community in the classroom. </a:t>
            </a:r>
            <a:r>
              <a:rPr lang="en-US" sz="2800">
                <a:solidFill>
                  <a:schemeClr val="dk1"/>
                </a:solidFill>
                <a:latin typeface="Calibri"/>
                <a:ea typeface="Calibri"/>
                <a:cs typeface="Calibri"/>
                <a:sym typeface="Calibri"/>
              </a:rPr>
              <a:t> </a:t>
            </a:r>
            <a:endParaRPr/>
          </a:p>
        </p:txBody>
      </p:sp>
      <p:sp>
        <p:nvSpPr>
          <p:cNvPr id="554" name="Google Shape;554;g2294d0ffdbb_0_200"/>
          <p:cNvSpPr/>
          <p:nvPr/>
        </p:nvSpPr>
        <p:spPr>
          <a:xfrm>
            <a:off x="6292725" y="1477675"/>
            <a:ext cx="5438700" cy="4900800"/>
          </a:xfrm>
          <a:prstGeom prst="ellipse">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u="sng">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Teachers’</a:t>
            </a:r>
            <a:r>
              <a:rPr lang="en-US" sz="2000" u="sng">
                <a:solidFill>
                  <a:schemeClr val="dk1"/>
                </a:solidFill>
                <a:latin typeface="Calibri"/>
                <a:ea typeface="Calibri"/>
                <a:cs typeface="Calibri"/>
                <a:sym typeface="Calibri"/>
              </a:rPr>
              <a:t> Critical Reflection </a:t>
            </a:r>
            <a:endParaRPr>
              <a:solidFill>
                <a:schemeClr val="dk1"/>
              </a:solidFill>
            </a:endParaRPr>
          </a:p>
          <a:p>
            <a:pPr marL="228593" lvl="0" indent="-222243" algn="l" rtl="0">
              <a:spcBef>
                <a:spcPts val="1000"/>
              </a:spcBef>
              <a:spcAft>
                <a:spcPts val="0"/>
              </a:spcAft>
              <a:buClr>
                <a:schemeClr val="dk1"/>
              </a:buClr>
              <a:buSzPts val="1900"/>
              <a:buChar char="•"/>
            </a:pPr>
            <a:r>
              <a:rPr lang="en-US" sz="1900">
                <a:solidFill>
                  <a:schemeClr val="dk1"/>
                </a:solidFill>
                <a:latin typeface="Calibri"/>
                <a:ea typeface="Calibri"/>
                <a:cs typeface="Calibri"/>
                <a:sym typeface="Calibri"/>
              </a:rPr>
              <a:t>Whose perspectives are reflected in this work? Whose are absent?</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Char char="•"/>
            </a:pPr>
            <a:r>
              <a:rPr lang="en-US" sz="1900">
                <a:solidFill>
                  <a:schemeClr val="dk1"/>
                </a:solidFill>
                <a:latin typeface="Calibri"/>
                <a:ea typeface="Calibri"/>
                <a:cs typeface="Calibri"/>
                <a:sym typeface="Calibri"/>
              </a:rPr>
              <a:t>What assumptions are being made?</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Whose interests are served? Whose are not?</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Whose values are being transmitted?</a:t>
            </a:r>
            <a:endParaRPr sz="1900">
              <a:solidFill>
                <a:schemeClr val="dk1"/>
              </a:solidFill>
              <a:latin typeface="Calibri"/>
              <a:ea typeface="Calibri"/>
              <a:cs typeface="Calibri"/>
              <a:sym typeface="Calibri"/>
            </a:endParaRPr>
          </a:p>
          <a:p>
            <a:pPr marL="228593" lvl="0" indent="-222243" algn="l" rtl="0">
              <a:spcBef>
                <a:spcPts val="100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Who has power in this situation and where does it come from?</a:t>
            </a:r>
            <a:endParaRPr sz="2000" u="sng">
              <a:solidFill>
                <a:schemeClr val="dk1"/>
              </a:solidFill>
              <a:latin typeface="Calibri"/>
              <a:ea typeface="Calibri"/>
              <a:cs typeface="Calibri"/>
              <a:sym typeface="Calibri"/>
            </a:endParaRPr>
          </a:p>
        </p:txBody>
      </p:sp>
      <p:pic>
        <p:nvPicPr>
          <p:cNvPr id="555" name="Google Shape;555;g2294d0ffdbb_0_20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57505" y="2579069"/>
            <a:ext cx="6125776" cy="1115506"/>
          </a:xfrm>
          <a:prstGeom prst="rect">
            <a:avLst/>
          </a:prstGeom>
          <a:noFill/>
          <a:ln w="19050" cap="flat" cmpd="sng">
            <a:solidFill>
              <a:srgbClr val="000000"/>
            </a:solidFill>
            <a:prstDash val="solid"/>
            <a:round/>
            <a:headEnd type="none" w="sm" len="sm"/>
            <a:tailEnd type="none" w="sm" len="sm"/>
          </a:ln>
        </p:spPr>
      </p:pic>
      <p:pic>
        <p:nvPicPr>
          <p:cNvPr id="556" name="Google Shape;556;g2294d0ffdbb_0_20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13773" y="3742603"/>
            <a:ext cx="3040779" cy="2387441"/>
          </a:xfrm>
          <a:prstGeom prst="rect">
            <a:avLst/>
          </a:prstGeom>
          <a:noFill/>
          <a:ln w="19050" cap="flat" cmpd="sng">
            <a:solidFill>
              <a:srgbClr val="000000"/>
            </a:solidFill>
            <a:prstDash val="solid"/>
            <a:round/>
            <a:headEnd type="none" w="sm" len="sm"/>
            <a:tailEnd type="none" w="sm" len="sm"/>
          </a:ln>
        </p:spPr>
      </p:pic>
      <p:pic>
        <p:nvPicPr>
          <p:cNvPr id="557" name="Google Shape;557;g2294d0ffdbb_0_20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32670" y="4070376"/>
            <a:ext cx="1294660" cy="17319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2294d0ffdbb_0_194"/>
          <p:cNvSpPr txBox="1">
            <a:spLocks noGrp="1"/>
          </p:cNvSpPr>
          <p:nvPr>
            <p:ph type="sldNum" idx="12"/>
          </p:nvPr>
        </p:nvSpPr>
        <p:spPr>
          <a:xfrm>
            <a:off x="11472533" y="6120400"/>
            <a:ext cx="719700" cy="737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8</a:t>
            </a:fld>
            <a:endParaRPr/>
          </a:p>
        </p:txBody>
      </p:sp>
      <p:sp>
        <p:nvSpPr>
          <p:cNvPr id="563" name="Google Shape;563;g2294d0ffdbb_0_194"/>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4" name="Google Shape;564;g2294d0ffdbb_0_194"/>
          <p:cNvSpPr txBox="1">
            <a:spLocks noGrp="1"/>
          </p:cNvSpPr>
          <p:nvPr>
            <p:ph type="body" idx="1"/>
          </p:nvPr>
        </p:nvSpPr>
        <p:spPr>
          <a:xfrm>
            <a:off x="864600" y="793950"/>
            <a:ext cx="6962400" cy="1594500"/>
          </a:xfrm>
          <a:prstGeom prst="rect">
            <a:avLst/>
          </a:prstGeom>
          <a:solidFill>
            <a:srgbClr val="FFB600"/>
          </a:solidFill>
          <a:ln>
            <a:noFill/>
          </a:ln>
        </p:spPr>
        <p:txBody>
          <a:bodyPr spcFirstLastPara="1" wrap="square" lIns="134800" tIns="134800" rIns="134800" bIns="134800" anchor="t" anchorCtr="0">
            <a:noAutofit/>
          </a:bodyPr>
          <a:lstStyle/>
          <a:p>
            <a:pPr marL="0" lvl="0" indent="0" algn="l" rtl="0">
              <a:lnSpc>
                <a:spcPct val="115000"/>
              </a:lnSpc>
              <a:spcBef>
                <a:spcPts val="0"/>
              </a:spcBef>
              <a:spcAft>
                <a:spcPts val="0"/>
              </a:spcAft>
              <a:buClr>
                <a:srgbClr val="000000"/>
              </a:buClr>
              <a:buSzPts val="2700"/>
              <a:buNone/>
            </a:pPr>
            <a:r>
              <a:rPr lang="en-US">
                <a:solidFill>
                  <a:schemeClr val="dk2"/>
                </a:solidFill>
                <a:latin typeface="Arial"/>
                <a:ea typeface="Arial"/>
                <a:cs typeface="Arial"/>
                <a:sym typeface="Arial"/>
              </a:rPr>
              <a:t>“Critical consciousness is the ability to identify, critique, and challenge the social forces that produce </a:t>
            </a:r>
            <a:r>
              <a:rPr lang="en-US">
                <a:solidFill>
                  <a:schemeClr val="dk2"/>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inequality</a:t>
            </a:r>
            <a:r>
              <a:rPr lang="en-US">
                <a:solidFill>
                  <a:schemeClr val="dk2"/>
                </a:solidFill>
                <a:latin typeface="Arial"/>
                <a:ea typeface="Arial"/>
                <a:cs typeface="Arial"/>
                <a:sym typeface="Arial"/>
              </a:rPr>
              <a:t> and oppression.” </a:t>
            </a:r>
            <a:endParaRPr>
              <a:solidFill>
                <a:schemeClr val="dk2"/>
              </a:solidFill>
              <a:latin typeface="Arial"/>
              <a:ea typeface="Arial"/>
              <a:cs typeface="Arial"/>
              <a:sym typeface="Arial"/>
            </a:endParaRPr>
          </a:p>
          <a:p>
            <a:pPr marL="342900" lvl="0" indent="-177800" algn="l" rtl="0">
              <a:lnSpc>
                <a:spcPct val="115000"/>
              </a:lnSpc>
              <a:spcBef>
                <a:spcPts val="0"/>
              </a:spcBef>
              <a:spcAft>
                <a:spcPts val="0"/>
              </a:spcAft>
              <a:buClr>
                <a:schemeClr val="dk1"/>
              </a:buClr>
              <a:buSzPts val="2700"/>
              <a:buFont typeface="Arial"/>
              <a:buNone/>
            </a:pPr>
            <a:endParaRPr sz="2000">
              <a:solidFill>
                <a:schemeClr val="dk2"/>
              </a:solidFill>
              <a:latin typeface="Arial"/>
              <a:ea typeface="Arial"/>
              <a:cs typeface="Arial"/>
              <a:sym typeface="Arial"/>
            </a:endParaRPr>
          </a:p>
          <a:p>
            <a:pPr marL="0" lvl="0" indent="0" algn="l" rtl="0">
              <a:lnSpc>
                <a:spcPct val="115000"/>
              </a:lnSpc>
              <a:spcBef>
                <a:spcPts val="0"/>
              </a:spcBef>
              <a:spcAft>
                <a:spcPts val="0"/>
              </a:spcAft>
              <a:buClr>
                <a:schemeClr val="dk1"/>
              </a:buClr>
              <a:buSzPts val="2700"/>
              <a:buNone/>
            </a:pPr>
            <a:endParaRPr sz="2000">
              <a:solidFill>
                <a:schemeClr val="dk2"/>
              </a:solidFill>
              <a:latin typeface="Arial"/>
              <a:ea typeface="Arial"/>
              <a:cs typeface="Arial"/>
              <a:sym typeface="Arial"/>
            </a:endParaRPr>
          </a:p>
          <a:p>
            <a:pPr marL="342900" lvl="0" indent="-177800" algn="l" rtl="0">
              <a:lnSpc>
                <a:spcPct val="115000"/>
              </a:lnSpc>
              <a:spcBef>
                <a:spcPts val="0"/>
              </a:spcBef>
              <a:spcAft>
                <a:spcPts val="0"/>
              </a:spcAft>
              <a:buClr>
                <a:schemeClr val="dk1"/>
              </a:buClr>
              <a:buSzPts val="2700"/>
              <a:buFont typeface="Arial"/>
              <a:buNone/>
            </a:pPr>
            <a:endParaRPr>
              <a:solidFill>
                <a:srgbClr val="000000"/>
              </a:solidFill>
              <a:latin typeface="Arial"/>
              <a:ea typeface="Arial"/>
              <a:cs typeface="Arial"/>
              <a:sym typeface="Arial"/>
            </a:endParaRPr>
          </a:p>
        </p:txBody>
      </p:sp>
      <p:pic>
        <p:nvPicPr>
          <p:cNvPr id="565" name="Google Shape;565;g2294d0ffdbb_0_19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42370" y="112767"/>
            <a:ext cx="3805362" cy="2497998"/>
          </a:xfrm>
          <a:prstGeom prst="rect">
            <a:avLst/>
          </a:prstGeom>
          <a:noFill/>
          <a:ln>
            <a:noFill/>
          </a:ln>
        </p:spPr>
      </p:pic>
      <p:sp>
        <p:nvSpPr>
          <p:cNvPr id="566" name="Google Shape;566;g2294d0ffdbb_0_194"/>
          <p:cNvSpPr txBox="1">
            <a:spLocks noGrp="1"/>
          </p:cNvSpPr>
          <p:nvPr>
            <p:ph type="body" idx="1"/>
          </p:nvPr>
        </p:nvSpPr>
        <p:spPr>
          <a:xfrm>
            <a:off x="571500" y="2511975"/>
            <a:ext cx="11376300" cy="2498100"/>
          </a:xfrm>
          <a:prstGeom prst="rect">
            <a:avLst/>
          </a:prstGeom>
          <a:noFill/>
          <a:ln>
            <a:noFill/>
          </a:ln>
        </p:spPr>
        <p:txBody>
          <a:bodyPr spcFirstLastPara="1" wrap="square" lIns="134800" tIns="134800" rIns="134800" bIns="134800" anchor="t" anchorCtr="0">
            <a:noAutofit/>
          </a:bodyPr>
          <a:lstStyle/>
          <a:p>
            <a:pPr marL="0" lvl="0" indent="0" algn="l" rtl="0">
              <a:lnSpc>
                <a:spcPct val="115000"/>
              </a:lnSpc>
              <a:spcBef>
                <a:spcPts val="0"/>
              </a:spcBef>
              <a:spcAft>
                <a:spcPts val="0"/>
              </a:spcAft>
              <a:buClr>
                <a:schemeClr val="dk1"/>
              </a:buClr>
              <a:buSzPts val="3600"/>
              <a:buNone/>
            </a:pPr>
            <a:r>
              <a:rPr lang="en-US" sz="2700">
                <a:solidFill>
                  <a:schemeClr val="dk1"/>
                </a:solidFill>
                <a:latin typeface="Arial"/>
                <a:ea typeface="Arial"/>
                <a:cs typeface="Arial"/>
                <a:sym typeface="Arial"/>
              </a:rPr>
              <a:t>Q</a:t>
            </a:r>
            <a:r>
              <a:rPr lang="en-US" sz="27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uestions t</a:t>
            </a:r>
            <a:r>
              <a:rPr lang="en-US" sz="27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eachers can use to</a:t>
            </a:r>
            <a:r>
              <a:rPr lang="en-US" sz="27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develop a language of critique:</a:t>
            </a:r>
            <a:endParaRPr sz="2700">
              <a:solidFill>
                <a:srgbClr val="7F7F7F"/>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457200" lvl="0" indent="-425450" algn="l" rtl="0">
              <a:lnSpc>
                <a:spcPct val="115000"/>
              </a:lnSpc>
              <a:spcBef>
                <a:spcPts val="0"/>
              </a:spcBef>
              <a:spcAft>
                <a:spcPts val="0"/>
              </a:spcAft>
              <a:buClr>
                <a:srgbClr val="7F7F7F"/>
              </a:buClr>
              <a:buSzPts val="3100"/>
              <a:buChar char="•"/>
            </a:pPr>
            <a:r>
              <a:rPr lang="en-US" sz="2700" b="1">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Whose perspectives are reflected in this work? Whose are absent?</a:t>
            </a:r>
            <a:endParaRPr sz="2700" b="1">
              <a:solidFill>
                <a:srgbClr val="7F7F7F"/>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457200" lvl="0" indent="-425450" algn="l" rtl="0">
              <a:lnSpc>
                <a:spcPct val="115000"/>
              </a:lnSpc>
              <a:spcBef>
                <a:spcPts val="0"/>
              </a:spcBef>
              <a:spcAft>
                <a:spcPts val="0"/>
              </a:spcAft>
              <a:buClr>
                <a:srgbClr val="7F7F7F"/>
              </a:buClr>
              <a:buSzPts val="3100"/>
              <a:buChar char="•"/>
            </a:pPr>
            <a:r>
              <a:rPr lang="en-US" sz="2700" b="1">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What assumptions are being made</a:t>
            </a:r>
            <a:r>
              <a:rPr lang="en-US" sz="2700" b="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a:t>
            </a:r>
            <a:endParaRPr sz="2700" b="1">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457200" lvl="0" indent="-425450" algn="l" rtl="0">
              <a:spcBef>
                <a:spcPts val="0"/>
              </a:spcBef>
              <a:spcAft>
                <a:spcPts val="0"/>
              </a:spcAft>
              <a:buClr>
                <a:srgbClr val="7F7F7F"/>
              </a:buClr>
              <a:buSzPts val="3100"/>
              <a:buChar char="•"/>
            </a:pPr>
            <a:r>
              <a:rPr lang="en-US" sz="27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Whose interests are served? Whose are not?</a:t>
            </a:r>
            <a:endParaRPr sz="2700" b="1">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457200" lvl="0" indent="-425450" algn="l" rtl="0">
              <a:lnSpc>
                <a:spcPct val="115000"/>
              </a:lnSpc>
              <a:spcBef>
                <a:spcPts val="0"/>
              </a:spcBef>
              <a:spcAft>
                <a:spcPts val="0"/>
              </a:spcAft>
              <a:buClr>
                <a:srgbClr val="7F7F7F"/>
              </a:buClr>
              <a:buSzPts val="3100"/>
              <a:buFont typeface="Arial"/>
              <a:buChar char="•"/>
            </a:pPr>
            <a:r>
              <a:rPr lang="en-US" sz="27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Whose values are being transmitted?</a:t>
            </a:r>
            <a:endParaRPr sz="2700">
              <a:solidFill>
                <a:srgbClr val="7F7F7F"/>
              </a:solidFill>
              <a:latin typeface="Source Sans Pro"/>
              <a:ea typeface="Source Sans Pro"/>
              <a:cs typeface="Source Sans Pro"/>
              <a:sym typeface="Source Sans Pr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457200" lvl="0" indent="-425450" algn="l" rtl="0">
              <a:lnSpc>
                <a:spcPct val="115000"/>
              </a:lnSpc>
              <a:spcBef>
                <a:spcPts val="0"/>
              </a:spcBef>
              <a:spcAft>
                <a:spcPts val="0"/>
              </a:spcAft>
              <a:buClr>
                <a:srgbClr val="7F7F7F"/>
              </a:buClr>
              <a:buSzPts val="3100"/>
              <a:buFont typeface="Arial"/>
              <a:buChar char="•"/>
            </a:pPr>
            <a:r>
              <a:rPr lang="en-US" sz="270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Who has power in this situation and where does it come from?</a:t>
            </a:r>
            <a:endParaRPr sz="2700" b="1">
              <a:solidFill>
                <a:srgbClr val="000000"/>
              </a:solidFill>
              <a:latin typeface="Arial"/>
              <a:ea typeface="Arial"/>
              <a:cs typeface="Arial"/>
              <a:sym typeface="Arial"/>
            </a:endParaRPr>
          </a:p>
          <a:p>
            <a:pPr marL="342900" lvl="0" indent="-177800" algn="l" rtl="0">
              <a:lnSpc>
                <a:spcPct val="115000"/>
              </a:lnSpc>
              <a:spcBef>
                <a:spcPts val="0"/>
              </a:spcBef>
              <a:spcAft>
                <a:spcPts val="0"/>
              </a:spcAft>
              <a:buClr>
                <a:schemeClr val="dk1"/>
              </a:buClr>
              <a:buSzPts val="2700"/>
              <a:buFont typeface="Arial"/>
              <a:buNone/>
            </a:pPr>
            <a:endParaRPr sz="2000">
              <a:solidFill>
                <a:schemeClr val="dk2"/>
              </a:solidFill>
              <a:latin typeface="Arial"/>
              <a:ea typeface="Arial"/>
              <a:cs typeface="Arial"/>
              <a:sym typeface="Arial"/>
            </a:endParaRPr>
          </a:p>
          <a:p>
            <a:pPr marL="0" lvl="0" indent="0" algn="l" rtl="0">
              <a:lnSpc>
                <a:spcPct val="115000"/>
              </a:lnSpc>
              <a:spcBef>
                <a:spcPts val="0"/>
              </a:spcBef>
              <a:spcAft>
                <a:spcPts val="0"/>
              </a:spcAft>
              <a:buClr>
                <a:schemeClr val="dk1"/>
              </a:buClr>
              <a:buSzPts val="2700"/>
              <a:buNone/>
            </a:pPr>
            <a:endParaRPr sz="2000">
              <a:solidFill>
                <a:schemeClr val="dk2"/>
              </a:solidFill>
              <a:latin typeface="Arial"/>
              <a:ea typeface="Arial"/>
              <a:cs typeface="Arial"/>
              <a:sym typeface="Arial"/>
            </a:endParaRPr>
          </a:p>
          <a:p>
            <a:pPr marL="342900" lvl="0" indent="-177800" algn="l" rtl="0">
              <a:lnSpc>
                <a:spcPct val="115000"/>
              </a:lnSpc>
              <a:spcBef>
                <a:spcPts val="0"/>
              </a:spcBef>
              <a:spcAft>
                <a:spcPts val="0"/>
              </a:spcAft>
              <a:buClr>
                <a:schemeClr val="dk1"/>
              </a:buClr>
              <a:buSzPts val="2700"/>
              <a:buFont typeface="Arial"/>
              <a:buNone/>
            </a:pPr>
            <a:endParaRPr>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g2294d0ffdbb_0_218"/>
          <p:cNvSpPr txBox="1">
            <a:spLocks noGrp="1"/>
          </p:cNvSpPr>
          <p:nvPr>
            <p:ph type="sldNum" idx="12"/>
          </p:nvPr>
        </p:nvSpPr>
        <p:spPr>
          <a:xfrm>
            <a:off x="15296710" y="8160533"/>
            <a:ext cx="959700" cy="9837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fld id="{00000000-1234-1234-1234-123412341234}" type="slidenum">
              <a:rPr lang="en-US"/>
              <a:t>9</a:t>
            </a:fld>
            <a:endParaRPr/>
          </a:p>
        </p:txBody>
      </p:sp>
      <p:sp>
        <p:nvSpPr>
          <p:cNvPr id="572" name="Google Shape;572;g2294d0ffdbb_0_218"/>
          <p:cNvSpPr/>
          <p:nvPr/>
        </p:nvSpPr>
        <p:spPr>
          <a:xfrm>
            <a:off x="10487270" y="453017"/>
            <a:ext cx="1192868" cy="1068070"/>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573" name="Google Shape;573;g2294d0ffdbb_0_218"/>
          <p:cNvPicPr preferRelativeResize="0"/>
          <p:nvPr/>
        </p:nvPicPr>
        <p:blipFill rotWithShape="1">
          <a:blip r:embed="rId3">
            <a:alphaModFix/>
          </a:blip>
          <a:srcRect/>
          <a:stretch/>
        </p:blipFill>
        <p:spPr>
          <a:xfrm>
            <a:off x="3048000" y="381000"/>
            <a:ext cx="6096000" cy="6096000"/>
          </a:xfrm>
          <a:prstGeom prst="rect">
            <a:avLst/>
          </a:prstGeom>
          <a:noFill/>
          <a:ln>
            <a:noFill/>
          </a:ln>
        </p:spPr>
      </p:pic>
      <p:sp>
        <p:nvSpPr>
          <p:cNvPr id="574" name="Google Shape;574;g2294d0ffdbb_0_218"/>
          <p:cNvSpPr/>
          <p:nvPr/>
        </p:nvSpPr>
        <p:spPr>
          <a:xfrm>
            <a:off x="937800" y="2079425"/>
            <a:ext cx="2110200" cy="22875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t>How can we use this wheel to reflect on Funds of Knowledge and Funds of Identities in our classrooms?</a:t>
            </a:r>
            <a:endParaRPr sz="18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livia template">
  <a:themeElements>
    <a:clrScheme name="Custom 347">
      <a:dk1>
        <a:srgbClr val="434343"/>
      </a:dk1>
      <a:lt1>
        <a:srgbClr val="FFFFFF"/>
      </a:lt1>
      <a:dk2>
        <a:srgbClr val="666666"/>
      </a:dk2>
      <a:lt2>
        <a:srgbClr val="ECE9E6"/>
      </a:lt2>
      <a:accent1>
        <a:srgbClr val="FFB600"/>
      </a:accent1>
      <a:accent2>
        <a:srgbClr val="FF8400"/>
      </a:accent2>
      <a:accent3>
        <a:srgbClr val="FA5E5E"/>
      </a:accent3>
      <a:accent4>
        <a:srgbClr val="E42A87"/>
      </a:accent4>
      <a:accent5>
        <a:srgbClr val="B143C7"/>
      </a:accent5>
      <a:accent6>
        <a:srgbClr val="7241B4"/>
      </a:accent6>
      <a:hlink>
        <a:srgbClr val="43434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5427</Words>
  <Application>Microsoft Macintosh PowerPoint</Application>
  <PresentationFormat>Widescreen</PresentationFormat>
  <Paragraphs>398</Paragraphs>
  <Slides>68</Slides>
  <Notes>68</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68</vt:i4>
      </vt:variant>
    </vt:vector>
  </HeadingPairs>
  <TitlesOfParts>
    <vt:vector size="89" baseType="lpstr">
      <vt:lpstr>Amatic SC</vt:lpstr>
      <vt:lpstr>Roboto Medium</vt:lpstr>
      <vt:lpstr>Source Sans Pro</vt:lpstr>
      <vt:lpstr>Roboto Black</vt:lpstr>
      <vt:lpstr>Trebuchet MS</vt:lpstr>
      <vt:lpstr>Nunito SemiBold</vt:lpstr>
      <vt:lpstr>Twentieth Century</vt:lpstr>
      <vt:lpstr>Roboto</vt:lpstr>
      <vt:lpstr>Raleway Light</vt:lpstr>
      <vt:lpstr>Calibri</vt:lpstr>
      <vt:lpstr>Raleway ExtraBold</vt:lpstr>
      <vt:lpstr>Nunito</vt:lpstr>
      <vt:lpstr>Raleway</vt:lpstr>
      <vt:lpstr>Belleza</vt:lpstr>
      <vt:lpstr>Times New Roman</vt:lpstr>
      <vt:lpstr>Arial</vt:lpstr>
      <vt:lpstr>Century Gothic</vt:lpstr>
      <vt:lpstr>Simple Light</vt:lpstr>
      <vt:lpstr>Office Theme</vt:lpstr>
      <vt:lpstr>Curio template</vt:lpstr>
      <vt:lpstr>Olivia template</vt:lpstr>
      <vt:lpstr>PowerPoint Presentation</vt:lpstr>
      <vt:lpstr>PowerPoint Presentation</vt:lpstr>
      <vt:lpstr>PowerPoint Presentation</vt:lpstr>
      <vt:lpstr>PowerPoint Presentation</vt:lpstr>
      <vt:lpstr>       Funds of Knowledge: Incorporating knowledge, language, lived experiences, and different ways of knowing science to position students as valuable contributors.    </vt:lpstr>
      <vt:lpstr>PowerPoint Presentation</vt:lpstr>
      <vt:lpstr>       Activities like this involve many intersecting identities and require critical reflection   </vt:lpstr>
      <vt:lpstr>PowerPoint Presentation</vt:lpstr>
      <vt:lpstr>PowerPoint Presentation</vt:lpstr>
      <vt:lpstr>PowerPoint Presentation</vt:lpstr>
      <vt:lpstr>Science Learning is Cultural, So...</vt:lpstr>
      <vt:lpstr>PowerPoint Presentation</vt:lpstr>
      <vt:lpstr>PowerPoint Presentation</vt:lpstr>
      <vt:lpstr>From Kindergarten Unit: Plants &amp; Animals</vt:lpstr>
      <vt:lpstr>Let’s consider…</vt:lpstr>
      <vt:lpstr>PowerPoint Presentation</vt:lpstr>
      <vt:lpstr>Vignette: Kindergarten, Unit: Plants &amp; Animals</vt:lpstr>
      <vt:lpstr>Critical &amp; Cultural Perspectives</vt:lpstr>
      <vt:lpstr>Let’s end today by thinking about your students and taking a critical look at who is participating along these dimensions…  </vt:lpstr>
      <vt:lpstr>Reflect </vt:lpstr>
      <vt:lpstr>PowerPoint Presentation</vt:lpstr>
      <vt:lpstr>Let’s consider…</vt:lpstr>
      <vt:lpstr>PowerPoint Presentation</vt:lpstr>
      <vt:lpstr>PowerPoint Presentation</vt:lpstr>
      <vt:lpstr>Introducing a new teacher reflection tool to examine students’ FOK </vt:lpstr>
      <vt:lpstr>Based on Winn’s 5 Pedagogical Stances, which are “steps toward equity and justice that belong in education-focused conversations about pathways to tangible outcomes.”</vt:lpstr>
      <vt:lpstr>A critical and cultural framework for examining funds of knowledge</vt:lpstr>
      <vt:lpstr>PowerPoint Presentation</vt:lpstr>
      <vt:lpstr>Example from models (4th grade Energy unit SPS)</vt:lpstr>
      <vt:lpstr>PowerPoint Presentation</vt:lpstr>
      <vt:lpstr>PowerPoint Presentation</vt:lpstr>
      <vt:lpstr>PowerPoint Presentation</vt:lpstr>
      <vt:lpstr>PowerPoint Presentation</vt:lpstr>
      <vt:lpstr>A critical and cultural framework for examining funds of knowledge</vt:lpstr>
      <vt:lpstr>PowerPoint Presentation</vt:lpstr>
      <vt:lpstr>Now, let’s watch a video that draws on students’ Funds of Knowledge while Co-Constructing a Summary Table</vt:lpstr>
      <vt:lpstr>Co-constructing KLEWS Charts &amp; Summary Tables: Building Evidence- based Explanations Over Time</vt:lpstr>
      <vt:lpstr>A critical and cultural framework for examining funds of knowledge</vt:lpstr>
      <vt:lpstr>PowerPoint Presentation</vt:lpstr>
      <vt:lpstr>PowerPoint Presentation</vt:lpstr>
      <vt:lpstr>PowerPoint Presentation</vt:lpstr>
      <vt:lpstr>PowerPoint Presentation</vt:lpstr>
      <vt:lpstr>A critical and cultural framework for examining funds of knowledge</vt:lpstr>
      <vt:lpstr>PowerPoint Presentation</vt:lpstr>
      <vt:lpstr>PowerPoint Presentation</vt:lpstr>
      <vt:lpstr>PowerPoint Presentation</vt:lpstr>
      <vt:lpstr>A critical and cultural framework for examining funds of knowledge</vt:lpstr>
      <vt:lpstr>PowerPoint Presentation</vt:lpstr>
      <vt:lpstr>PowerPoint Presentation</vt:lpstr>
      <vt:lpstr>PowerPoint Presentation</vt:lpstr>
      <vt:lpstr>PowerPoint Presentation</vt:lpstr>
      <vt:lpstr>A critical and cultural framework for examining funds of knowledge</vt:lpstr>
      <vt:lpstr>PowerPoint Presentation</vt:lpstr>
      <vt:lpstr>STUDENTS’ REPERTOIRES: MULTIPLE VISUAL MODALITIES FOR IDEA SHARING </vt:lpstr>
      <vt:lpstr>PowerPoint Presentation</vt:lpstr>
      <vt:lpstr>PowerPoint Presentation</vt:lpstr>
      <vt:lpstr>A critical and cultural framework for examining funds of knowledge</vt:lpstr>
      <vt:lpstr>Next Steps  What can you try in your classroom? </vt:lpstr>
      <vt:lpstr>PowerPoint Presentation</vt:lpstr>
      <vt:lpstr>Building Scientific Stories Using Students’ Funds of Knowledge </vt:lpstr>
      <vt:lpstr>Tracking Students’ Ideas</vt:lpstr>
      <vt:lpstr>Teacher Stories</vt:lpstr>
      <vt:lpstr>Sharing teacher FOK </vt:lpstr>
      <vt:lpstr>Challenging Assumptions</vt:lpstr>
      <vt:lpstr>Reflect </vt:lpstr>
      <vt:lpstr>Inquiry Cycles: Next time we meet we will share what we learned! </vt:lpstr>
      <vt:lpstr>PowerPoint Presentation</vt:lpstr>
      <vt:lpstr>Resources &amp; Readings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 Stewart</cp:lastModifiedBy>
  <cp:revision>1</cp:revision>
  <dcterms:modified xsi:type="dcterms:W3CDTF">2023-12-03T15:36:55Z</dcterms:modified>
</cp:coreProperties>
</file>