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5"/>
    <p:sldMasterId id="2147483697" r:id="rId6"/>
    <p:sldMasterId id="214748369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y="5143500" cx="9144000"/>
  <p:notesSz cx="6858000" cy="9144000"/>
  <p:embeddedFontLst>
    <p:embeddedFont>
      <p:font typeface="Nunito SemiBold"/>
      <p:regular r:id="rId32"/>
      <p:bold r:id="rId33"/>
      <p:italic r:id="rId34"/>
      <p:boldItalic r:id="rId35"/>
    </p:embeddedFont>
    <p:embeddedFont>
      <p:font typeface="Belleza"/>
      <p:regular r:id="rId36"/>
    </p:embeddedFont>
    <p:embeddedFont>
      <p:font typeface="Roboto Black"/>
      <p:bold r:id="rId37"/>
      <p:boldItalic r:id="rId38"/>
    </p:embeddedFont>
    <p:embeddedFont>
      <p:font typeface="Roboto"/>
      <p:regular r:id="rId39"/>
      <p:bold r:id="rId40"/>
      <p:italic r:id="rId41"/>
      <p:boldItalic r:id="rId42"/>
    </p:embeddedFont>
    <p:embeddedFont>
      <p:font typeface="Roboto Medium"/>
      <p:regular r:id="rId43"/>
      <p:bold r:id="rId44"/>
      <p:italic r:id="rId45"/>
      <p:boldItalic r:id="rId46"/>
    </p:embeddedFont>
    <p:embeddedFont>
      <p:font typeface="Amatic SC"/>
      <p:regular r:id="rId47"/>
      <p:bold r:id="rId48"/>
    </p:embeddedFont>
    <p:embeddedFont>
      <p:font typeface="Nunito"/>
      <p:regular r:id="rId49"/>
      <p:bold r:id="rId50"/>
      <p:italic r:id="rId51"/>
      <p:boldItalic r:id="rId52"/>
    </p:embeddedFont>
    <p:embeddedFont>
      <p:font typeface="Tahoma"/>
      <p:regular r:id="rId53"/>
      <p:bold r:id="rId54"/>
    </p:embeddedFont>
    <p:embeddedFont>
      <p:font typeface="Short Stack"/>
      <p:regular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66BCAF-DCDE-4ABB-B894-67941D56221E}">
  <a:tblStyle styleId="{2066BCAF-DCDE-4ABB-B894-67941D56221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RobotoMedium-bold.fntdata"/><Relationship Id="rId43" Type="http://schemas.openxmlformats.org/officeDocument/2006/relationships/font" Target="fonts/RobotoMedium-regular.fntdata"/><Relationship Id="rId46" Type="http://schemas.openxmlformats.org/officeDocument/2006/relationships/font" Target="fonts/RobotoMedium-boldItalic.fntdata"/><Relationship Id="rId45" Type="http://schemas.openxmlformats.org/officeDocument/2006/relationships/font" Target="fonts/RobotoMedium-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AmaticSC-bold.fntdata"/><Relationship Id="rId47" Type="http://schemas.openxmlformats.org/officeDocument/2006/relationships/font" Target="fonts/AmaticSC-regular.fntdata"/><Relationship Id="rId49" Type="http://schemas.openxmlformats.org/officeDocument/2006/relationships/font" Target="fonts/Nunito-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font" Target="fonts/NunitoSemiBold-bold.fntdata"/><Relationship Id="rId32" Type="http://schemas.openxmlformats.org/officeDocument/2006/relationships/font" Target="fonts/NunitoSemiBold-regular.fntdata"/><Relationship Id="rId35" Type="http://schemas.openxmlformats.org/officeDocument/2006/relationships/font" Target="fonts/NunitoSemiBold-boldItalic.fntdata"/><Relationship Id="rId34" Type="http://schemas.openxmlformats.org/officeDocument/2006/relationships/font" Target="fonts/NunitoSemiBold-italic.fntdata"/><Relationship Id="rId37" Type="http://schemas.openxmlformats.org/officeDocument/2006/relationships/font" Target="fonts/RobotoBlack-bold.fntdata"/><Relationship Id="rId36" Type="http://schemas.openxmlformats.org/officeDocument/2006/relationships/font" Target="fonts/Belleza-regular.fntdata"/><Relationship Id="rId39" Type="http://schemas.openxmlformats.org/officeDocument/2006/relationships/font" Target="fonts/Roboto-regular.fntdata"/><Relationship Id="rId38" Type="http://schemas.openxmlformats.org/officeDocument/2006/relationships/font" Target="fonts/RobotoBlack-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Nunito-italic.fntdata"/><Relationship Id="rId50" Type="http://schemas.openxmlformats.org/officeDocument/2006/relationships/font" Target="fonts/Nunito-bold.fntdata"/><Relationship Id="rId53" Type="http://schemas.openxmlformats.org/officeDocument/2006/relationships/font" Target="fonts/Tahoma-regular.fntdata"/><Relationship Id="rId52" Type="http://schemas.openxmlformats.org/officeDocument/2006/relationships/font" Target="fonts/Nunito-boldItalic.fntdata"/><Relationship Id="rId11" Type="http://schemas.openxmlformats.org/officeDocument/2006/relationships/slide" Target="slides/slide3.xml"/><Relationship Id="rId55" Type="http://schemas.openxmlformats.org/officeDocument/2006/relationships/font" Target="fonts/ShortStack-regular.fntdata"/><Relationship Id="rId10" Type="http://schemas.openxmlformats.org/officeDocument/2006/relationships/slide" Target="slides/slide2.xml"/><Relationship Id="rId54" Type="http://schemas.openxmlformats.org/officeDocument/2006/relationships/font" Target="fonts/Tahoma-bold.fntdata"/><Relationship Id="rId13" Type="http://schemas.openxmlformats.org/officeDocument/2006/relationships/slide" Target="slides/slide5.xml"/><Relationship Id="rId57" Type="http://schemas.openxmlformats.org/officeDocument/2006/relationships/font" Target="fonts/OpenSans-bold.fntdata"/><Relationship Id="rId12" Type="http://schemas.openxmlformats.org/officeDocument/2006/relationships/slide" Target="slides/slide4.xml"/><Relationship Id="rId56" Type="http://schemas.openxmlformats.org/officeDocument/2006/relationships/font" Target="fonts/OpenSans-regular.fntdata"/><Relationship Id="rId15" Type="http://schemas.openxmlformats.org/officeDocument/2006/relationships/slide" Target="slides/slide7.xml"/><Relationship Id="rId59" Type="http://schemas.openxmlformats.org/officeDocument/2006/relationships/font" Target="fonts/OpenSans-boldItalic.fntdata"/><Relationship Id="rId14" Type="http://schemas.openxmlformats.org/officeDocument/2006/relationships/slide" Target="slides/slide6.xml"/><Relationship Id="rId58" Type="http://schemas.openxmlformats.org/officeDocument/2006/relationships/font" Target="fonts/OpenSans-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e487a8db0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e487a8db0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200">
                <a:solidFill>
                  <a:srgbClr val="737373"/>
                </a:solidFill>
                <a:latin typeface="Roboto"/>
                <a:ea typeface="Roboto"/>
                <a:cs typeface="Roboto"/>
                <a:sym typeface="Roboto"/>
              </a:rPr>
              <a:t>C2AST is a partnership between the UW Ambitious Science Teaching group and K-6 teachers. We would like to learn with you about how to take a critical and cultural approach to teaching elementary science. These slides are intended to help teachers start examining your own critical consciousness, students’ joyful and divergent ideas and consider connections to justice work and how to take action. </a:t>
            </a:r>
            <a:endParaRPr sz="5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e8c627c3e6_1_16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e8c627c3e6_1_16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e8c627c3e6_1_1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e8c627c3e6_1_1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f335e466f1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f335e466f1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f335e466f1_0_7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f335e466f1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f335e466f1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f335e466f1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e8c627c3e6_1_1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e8c627c3e6_1_1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f335e466f1_0_2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f335e466f1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f335e466f1_0_4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f335e466f1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Suggested teacher framing: “Before we make changes to our models we are going to discuss the new ways we are thinking about our unit question. As we do this remember that it is okay for us to have similar ideas or different ideas! It is norm for people to use evidence in slightly different ways or to even use evidence from different activities than our partners. We are sharing with each other because it can be really helpful to hear how others’ are thinking about the changes they will make.”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Teacher action: Pass out the students’ initial model templates—they will need to look at their old work to think about what they want to change. Give students 5-10 minutes to share ideas with their partners.  Be sure to think about pairing for equity. Consider a different partnering combination, fresh eyes on the same experience.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Circulate, listen in to student ideas, and ask back pocket questions as students discuss.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f335e466f1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f335e466f1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rPr>
              <a:t>Teacher action: </a:t>
            </a:r>
            <a:r>
              <a:rPr lang="en" sz="1800">
                <a:solidFill>
                  <a:schemeClr val="dk1"/>
                </a:solidFill>
              </a:rPr>
              <a:t>Give students 10-15 minutes to add new ideas to their models.  Circulate as students work and ask back pocket questions to help probe students to deeper levels of thinking.</a:t>
            </a:r>
            <a:endParaRPr>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Sample back pocket question stems you could use:</a:t>
            </a:r>
            <a:endParaRPr>
              <a:solidFill>
                <a:schemeClr val="dk1"/>
              </a:solidFill>
            </a:endParaRPr>
          </a:p>
          <a:p>
            <a:pPr indent="-285750" lvl="0" marL="285750" rtl="0" algn="l">
              <a:spcBef>
                <a:spcPts val="0"/>
              </a:spcBef>
              <a:spcAft>
                <a:spcPts val="0"/>
              </a:spcAft>
              <a:buClr>
                <a:schemeClr val="dk1"/>
              </a:buClr>
              <a:buSzPts val="1100"/>
              <a:buChar char="-"/>
            </a:pPr>
            <a:r>
              <a:rPr lang="en" sz="1800">
                <a:solidFill>
                  <a:schemeClr val="dk1"/>
                </a:solidFill>
              </a:rPr>
              <a:t>What does _____ represent in your drawing?</a:t>
            </a:r>
            <a:endParaRPr>
              <a:solidFill>
                <a:schemeClr val="dk1"/>
              </a:solidFill>
            </a:endParaRPr>
          </a:p>
          <a:p>
            <a:pPr indent="-285750" lvl="0" marL="285750" rtl="0" algn="l">
              <a:spcBef>
                <a:spcPts val="0"/>
              </a:spcBef>
              <a:spcAft>
                <a:spcPts val="0"/>
              </a:spcAft>
              <a:buClr>
                <a:schemeClr val="dk1"/>
              </a:buClr>
              <a:buSzPts val="1100"/>
              <a:buChar char="-"/>
            </a:pPr>
            <a:r>
              <a:rPr lang="en" sz="1800">
                <a:solidFill>
                  <a:schemeClr val="dk1"/>
                </a:solidFill>
              </a:rPr>
              <a:t>I see you wrote _____, how might you draw this idea?</a:t>
            </a:r>
            <a:endParaRPr>
              <a:solidFill>
                <a:schemeClr val="dk1"/>
              </a:solidFill>
            </a:endParaRPr>
          </a:p>
          <a:p>
            <a:pPr indent="-285750" lvl="0" marL="285750" rtl="0" algn="l">
              <a:spcBef>
                <a:spcPts val="0"/>
              </a:spcBef>
              <a:spcAft>
                <a:spcPts val="0"/>
              </a:spcAft>
              <a:buClr>
                <a:schemeClr val="dk1"/>
              </a:buClr>
              <a:buSzPts val="1100"/>
              <a:buChar char="-"/>
            </a:pPr>
            <a:r>
              <a:rPr lang="en" sz="1800">
                <a:solidFill>
                  <a:schemeClr val="dk1"/>
                </a:solidFill>
              </a:rPr>
              <a:t>I see you drew _______, how does this connect to this other part of your drawing? </a:t>
            </a:r>
            <a:endParaRPr sz="1800">
              <a:solidFill>
                <a:schemeClr val="dk1"/>
              </a:solidFill>
            </a:endParaRPr>
          </a:p>
          <a:p>
            <a:pPr indent="0" lvl="0" marL="457200" rtl="0" algn="l">
              <a:spcBef>
                <a:spcPts val="0"/>
              </a:spcBef>
              <a:spcAft>
                <a:spcPts val="0"/>
              </a:spcAft>
              <a:buClr>
                <a:schemeClr val="dk1"/>
              </a:buClr>
              <a:buSzPts val="1100"/>
              <a:buFont typeface="Arial"/>
              <a:buNone/>
            </a:pPr>
            <a:r>
              <a:rPr lang="en" sz="1800">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f335e466f1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f335e466f1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action: Give students 10-15 minutes to add new ideas to their models.  Circulate as students work and ask back pocket questions to help probe students to deeper levels of thinking.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Sample back pocket question stems you could use:</a:t>
            </a:r>
            <a:endParaRPr/>
          </a:p>
          <a:p>
            <a:pPr indent="0" lvl="0" marL="0" rtl="0" algn="l">
              <a:spcBef>
                <a:spcPts val="0"/>
              </a:spcBef>
              <a:spcAft>
                <a:spcPts val="0"/>
              </a:spcAft>
              <a:buNone/>
            </a:pPr>
            <a:r>
              <a:rPr lang="en"/>
              <a:t>What does _____ represent in your drawing?</a:t>
            </a:r>
            <a:endParaRPr/>
          </a:p>
          <a:p>
            <a:pPr indent="0" lvl="0" marL="0" rtl="0" algn="l">
              <a:spcBef>
                <a:spcPts val="0"/>
              </a:spcBef>
              <a:spcAft>
                <a:spcPts val="0"/>
              </a:spcAft>
              <a:buNone/>
            </a:pPr>
            <a:r>
              <a:rPr lang="en"/>
              <a:t>I see you wrote _____, how might you draw this idea?</a:t>
            </a:r>
            <a:endParaRPr/>
          </a:p>
          <a:p>
            <a:pPr indent="0" lvl="0" marL="0" rtl="0" algn="l">
              <a:spcBef>
                <a:spcPts val="0"/>
              </a:spcBef>
              <a:spcAft>
                <a:spcPts val="0"/>
              </a:spcAft>
              <a:buNone/>
            </a:pPr>
            <a:r>
              <a:rPr lang="en"/>
              <a:t>I see you drew _______, how does this connect to this other part of your drawing?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e8c627c3e6_1_272:notes"/>
          <p:cNvSpPr/>
          <p:nvPr>
            <p:ph idx="2" type="sldImg"/>
          </p:nvPr>
        </p:nvSpPr>
        <p:spPr>
          <a:xfrm>
            <a:off x="381300" y="685800"/>
            <a:ext cx="6096000" cy="34284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e8c627c3e6_1_272:notes"/>
          <p:cNvSpPr txBox="1"/>
          <p:nvPr>
            <p:ph idx="1" type="body"/>
          </p:nvPr>
        </p:nvSpPr>
        <p:spPr>
          <a:xfrm>
            <a:off x="685800" y="4343400"/>
            <a:ext cx="54864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f335e466f1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f335e466f1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action: Give students 10-15 minutes to add new ideas to their models.  Circulate as students work and ask back pocket questions to help probe students to deeper levels of thinking.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Sample back pocket question stems you could use:</a:t>
            </a:r>
            <a:endParaRPr/>
          </a:p>
          <a:p>
            <a:pPr indent="0" lvl="0" marL="0" rtl="0" algn="l">
              <a:spcBef>
                <a:spcPts val="0"/>
              </a:spcBef>
              <a:spcAft>
                <a:spcPts val="0"/>
              </a:spcAft>
              <a:buNone/>
            </a:pPr>
            <a:r>
              <a:rPr lang="en"/>
              <a:t>What does _____ represent in your drawing?</a:t>
            </a:r>
            <a:endParaRPr/>
          </a:p>
          <a:p>
            <a:pPr indent="0" lvl="0" marL="0" rtl="0" algn="l">
              <a:spcBef>
                <a:spcPts val="0"/>
              </a:spcBef>
              <a:spcAft>
                <a:spcPts val="0"/>
              </a:spcAft>
              <a:buNone/>
            </a:pPr>
            <a:r>
              <a:rPr lang="en"/>
              <a:t>I see you wrote _____, how might you draw this idea?</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f335e466f1_0_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f335e466f1_0_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action:Give students 10-15 minutes to add new ideas to their models.  Circulate as students work and ask back pocket questions to help probe students to deeper levels of thinking.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Sample back pocket question stems you could use:</a:t>
            </a:r>
            <a:endParaRPr/>
          </a:p>
          <a:p>
            <a:pPr indent="0" lvl="0" marL="0" rtl="0" algn="l">
              <a:spcBef>
                <a:spcPts val="0"/>
              </a:spcBef>
              <a:spcAft>
                <a:spcPts val="0"/>
              </a:spcAft>
              <a:buNone/>
            </a:pPr>
            <a:r>
              <a:rPr lang="en"/>
              <a:t>What does _____ represent in your drawing?</a:t>
            </a:r>
            <a:endParaRPr/>
          </a:p>
          <a:p>
            <a:pPr indent="0" lvl="0" marL="0" rtl="0" algn="l">
              <a:spcBef>
                <a:spcPts val="0"/>
              </a:spcBef>
              <a:spcAft>
                <a:spcPts val="0"/>
              </a:spcAft>
              <a:buNone/>
            </a:pPr>
            <a:r>
              <a:rPr lang="en"/>
              <a:t>I see you wrote _____, how might you draw this idea?</a:t>
            </a:r>
            <a:endParaRPr/>
          </a:p>
          <a:p>
            <a:pPr indent="0" lvl="0" marL="0" rtl="0" algn="l">
              <a:spcBef>
                <a:spcPts val="0"/>
              </a:spcBef>
              <a:spcAft>
                <a:spcPts val="0"/>
              </a:spcAft>
              <a:buNone/>
            </a:pPr>
            <a:r>
              <a:rPr lang="en"/>
              <a:t>I see you drew _______, how does this connect to this other part of your drawing?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e8c627c3e6_1_1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e8c627c3e6_1_1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a:t>
            </a:r>
            <a:r>
              <a:rPr lang="en"/>
              <a:t>Reflection tool. This framework will help us attend to different dimensions of culture and provide an opportunity for us to take a critical stance toward our own identities and positionality. (Tool adapted from Patterson Williams, Higgs &amp; Athanases, 2019)</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e487a8db06_3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e487a8db06_3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e8c627c3e6_1_10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e8c627c3e6_1_10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e8c627c3e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e8c627c3e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e8c627c3e6_1_1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e8c627c3e6_1_1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e8c627c3e6_1_1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e8c627c3e6_1_1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e8c627c3e6_1_1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e8c627c3e6_1_1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e8c627c3e6_1_1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e8c627c3e6_1_1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e8c627c3e6_1_1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e8c627c3e6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e8c627c3e6_1_10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e8c627c3e6_1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8" name="Google Shape;58;p14"/>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59" name="Google Shape;59;p1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2" name="Google Shape;62;p1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7" name="Google Shape;67;p16"/>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 name="Google Shape;68;p1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3" name="Google Shape;73;p17"/>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5" name="Google Shape;75;p1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8"/>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0" name="Google Shape;80;p1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1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9"/>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5" name="Google Shape;85;p19"/>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86" name="Google Shape;86;p1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20"/>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89" name="Google Shape;89;p2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21"/>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94" name="Google Shape;94;p21"/>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5" name="Google Shape;95;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6" name="Google Shape;96;p2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2"/>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2"/>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101" name="Google Shape;101;p2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02" name="Shape 102"/>
        <p:cNvGrpSpPr/>
        <p:nvPr/>
      </p:nvGrpSpPr>
      <p:grpSpPr>
        <a:xfrm>
          <a:off x="0" y="0"/>
          <a:ext cx="0" cy="0"/>
          <a:chOff x="0" y="0"/>
          <a:chExt cx="0" cy="0"/>
        </a:xfrm>
      </p:grpSpPr>
      <p:sp>
        <p:nvSpPr>
          <p:cNvPr id="103" name="Google Shape;103;p23"/>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04" name="Google Shape;104;p23"/>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5" name="Google Shape;105;p2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0" name="Google Shape;110;p2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11" name="Google Shape;111;p2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12" name="Google Shape;112;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 name="Google Shape;113;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4" name="Google Shape;114;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5" name="Shape 115"/>
        <p:cNvGrpSpPr/>
        <p:nvPr/>
      </p:nvGrpSpPr>
      <p:grpSpPr>
        <a:xfrm>
          <a:off x="0" y="0"/>
          <a:ext cx="0" cy="0"/>
          <a:chOff x="0" y="0"/>
          <a:chExt cx="0" cy="0"/>
        </a:xfrm>
      </p:grpSpPr>
      <p:sp>
        <p:nvSpPr>
          <p:cNvPr id="116" name="Google Shape;116;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7" name="Google Shape;117;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18" name="Google Shape;11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9" name="Google Shape;11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0" name="Google Shape;120;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125" name="Shape 125"/>
        <p:cNvGrpSpPr/>
        <p:nvPr/>
      </p:nvGrpSpPr>
      <p:grpSpPr>
        <a:xfrm>
          <a:off x="0" y="0"/>
          <a:ext cx="0" cy="0"/>
          <a:chOff x="0" y="0"/>
          <a:chExt cx="0" cy="0"/>
        </a:xfrm>
      </p:grpSpPr>
      <p:sp>
        <p:nvSpPr>
          <p:cNvPr id="126" name="Google Shape;126;p28"/>
          <p:cNvSpPr/>
          <p:nvPr/>
        </p:nvSpPr>
        <p:spPr>
          <a:xfrm>
            <a:off x="782225" y="778096"/>
            <a:ext cx="7579546" cy="3864638"/>
          </a:xfrm>
          <a:custGeom>
            <a:rect b="b" l="l" r="r" t="t"/>
            <a:pathLst>
              <a:path extrusionOk="0" h="1831582" w="3592202">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28"/>
          <p:cNvSpPr/>
          <p:nvPr/>
        </p:nvSpPr>
        <p:spPr>
          <a:xfrm>
            <a:off x="794256" y="560052"/>
            <a:ext cx="7399177" cy="3910731"/>
          </a:xfrm>
          <a:custGeom>
            <a:rect b="b" l="l" r="r" t="t"/>
            <a:pathLst>
              <a:path extrusionOk="0" h="1853427" w="3506719">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28"/>
          <p:cNvSpPr/>
          <p:nvPr/>
        </p:nvSpPr>
        <p:spPr>
          <a:xfrm>
            <a:off x="7460343" y="542436"/>
            <a:ext cx="814257" cy="1022479"/>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28"/>
          <p:cNvSpPr/>
          <p:nvPr/>
        </p:nvSpPr>
        <p:spPr>
          <a:xfrm>
            <a:off x="8121968" y="821005"/>
            <a:ext cx="185720" cy="335821"/>
          </a:xfrm>
          <a:custGeom>
            <a:rect b="b" l="l" r="r" t="t"/>
            <a:pathLst>
              <a:path extrusionOk="0" h="159157" w="88019">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28"/>
          <p:cNvSpPr/>
          <p:nvPr/>
        </p:nvSpPr>
        <p:spPr>
          <a:xfrm>
            <a:off x="2947917" y="505266"/>
            <a:ext cx="831121" cy="96144"/>
          </a:xfrm>
          <a:custGeom>
            <a:rect b="b" l="l" r="r" t="t"/>
            <a:pathLst>
              <a:path extrusionOk="0" h="45566" w="393896">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28"/>
          <p:cNvSpPr/>
          <p:nvPr/>
        </p:nvSpPr>
        <p:spPr>
          <a:xfrm>
            <a:off x="3868218" y="487291"/>
            <a:ext cx="278364" cy="43099"/>
          </a:xfrm>
          <a:custGeom>
            <a:rect b="b" l="l" r="r" t="t"/>
            <a:pathLst>
              <a:path extrusionOk="0" h="20426" w="131926">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 name="Google Shape;132;p28"/>
          <p:cNvSpPr/>
          <p:nvPr/>
        </p:nvSpPr>
        <p:spPr>
          <a:xfrm>
            <a:off x="3549755" y="4514760"/>
            <a:ext cx="880619" cy="47277"/>
          </a:xfrm>
          <a:custGeom>
            <a:rect b="b" l="l" r="r" t="t"/>
            <a:pathLst>
              <a:path extrusionOk="0" h="22406" w="417355">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 name="Google Shape;133;p28"/>
          <p:cNvSpPr/>
          <p:nvPr/>
        </p:nvSpPr>
        <p:spPr>
          <a:xfrm>
            <a:off x="3925109" y="4621068"/>
            <a:ext cx="285390" cy="35142"/>
          </a:xfrm>
          <a:custGeom>
            <a:rect b="b" l="l" r="r" t="t"/>
            <a:pathLst>
              <a:path extrusionOk="0" h="16655" w="135256">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28"/>
          <p:cNvSpPr txBox="1"/>
          <p:nvPr>
            <p:ph type="ctrTitle"/>
          </p:nvPr>
        </p:nvSpPr>
        <p:spPr>
          <a:xfrm>
            <a:off x="1867900" y="1731475"/>
            <a:ext cx="5408100" cy="1680600"/>
          </a:xfrm>
          <a:prstGeom prst="rect">
            <a:avLst/>
          </a:prstGeom>
        </p:spPr>
        <p:txBody>
          <a:bodyPr anchorCtr="0" anchor="ctr" bIns="0" lIns="0" spcFirstLastPara="1" rIns="0" wrap="square" tIns="0">
            <a:noAutofit/>
          </a:bodyPr>
          <a:lstStyle>
            <a:lvl1pPr lvl="0" rtl="0" algn="ctr">
              <a:spcBef>
                <a:spcPts val="0"/>
              </a:spcBef>
              <a:spcAft>
                <a:spcPts val="0"/>
              </a:spcAft>
              <a:buSzPts val="6800"/>
              <a:buNone/>
              <a:defRPr sz="6800"/>
            </a:lvl1pPr>
            <a:lvl2pPr lvl="1" rtl="0" algn="ctr">
              <a:spcBef>
                <a:spcPts val="0"/>
              </a:spcBef>
              <a:spcAft>
                <a:spcPts val="0"/>
              </a:spcAft>
              <a:buSzPts val="6800"/>
              <a:buNone/>
              <a:defRPr sz="6800"/>
            </a:lvl2pPr>
            <a:lvl3pPr lvl="2" rtl="0" algn="ctr">
              <a:spcBef>
                <a:spcPts val="0"/>
              </a:spcBef>
              <a:spcAft>
                <a:spcPts val="0"/>
              </a:spcAft>
              <a:buSzPts val="6800"/>
              <a:buNone/>
              <a:defRPr sz="6800"/>
            </a:lvl3pPr>
            <a:lvl4pPr lvl="3" rtl="0" algn="ctr">
              <a:spcBef>
                <a:spcPts val="0"/>
              </a:spcBef>
              <a:spcAft>
                <a:spcPts val="0"/>
              </a:spcAft>
              <a:buSzPts val="6800"/>
              <a:buNone/>
              <a:defRPr sz="6800"/>
            </a:lvl4pPr>
            <a:lvl5pPr lvl="4" rtl="0" algn="ctr">
              <a:spcBef>
                <a:spcPts val="0"/>
              </a:spcBef>
              <a:spcAft>
                <a:spcPts val="0"/>
              </a:spcAft>
              <a:buSzPts val="6800"/>
              <a:buNone/>
              <a:defRPr sz="6800"/>
            </a:lvl5pPr>
            <a:lvl6pPr lvl="5" rtl="0" algn="ctr">
              <a:spcBef>
                <a:spcPts val="0"/>
              </a:spcBef>
              <a:spcAft>
                <a:spcPts val="0"/>
              </a:spcAft>
              <a:buSzPts val="6800"/>
              <a:buNone/>
              <a:defRPr sz="6800"/>
            </a:lvl6pPr>
            <a:lvl7pPr lvl="6" rtl="0" algn="ctr">
              <a:spcBef>
                <a:spcPts val="0"/>
              </a:spcBef>
              <a:spcAft>
                <a:spcPts val="0"/>
              </a:spcAft>
              <a:buSzPts val="6800"/>
              <a:buNone/>
              <a:defRPr sz="6800"/>
            </a:lvl7pPr>
            <a:lvl8pPr lvl="7" rtl="0" algn="ctr">
              <a:spcBef>
                <a:spcPts val="0"/>
              </a:spcBef>
              <a:spcAft>
                <a:spcPts val="0"/>
              </a:spcAft>
              <a:buSzPts val="6800"/>
              <a:buNone/>
              <a:defRPr sz="6800"/>
            </a:lvl8pPr>
            <a:lvl9pPr lvl="8" rtl="0" algn="ctr">
              <a:spcBef>
                <a:spcPts val="0"/>
              </a:spcBef>
              <a:spcAft>
                <a:spcPts val="0"/>
              </a:spcAft>
              <a:buSzPts val="6800"/>
              <a:buNone/>
              <a:defRPr sz="6800"/>
            </a:lvl9pPr>
          </a:lstStyle>
          <a:p/>
        </p:txBody>
      </p:sp>
      <p:sp>
        <p:nvSpPr>
          <p:cNvPr id="135" name="Google Shape;135;p28"/>
          <p:cNvSpPr/>
          <p:nvPr/>
        </p:nvSpPr>
        <p:spPr>
          <a:xfrm rot="-871776">
            <a:off x="594544" y="662599"/>
            <a:ext cx="1234918" cy="1390637"/>
          </a:xfrm>
          <a:custGeom>
            <a:rect b="b" l="l" r="r" t="t"/>
            <a:pathLst>
              <a:path extrusionOk="0" h="658270" w="584559">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 name="Google Shape;136;p28"/>
          <p:cNvSpPr/>
          <p:nvPr/>
        </p:nvSpPr>
        <p:spPr>
          <a:xfrm rot="-5400000">
            <a:off x="546000" y="3237680"/>
            <a:ext cx="540251" cy="264299"/>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 name="Google Shape;137;p28"/>
          <p:cNvSpPr/>
          <p:nvPr/>
        </p:nvSpPr>
        <p:spPr>
          <a:xfrm rot="1737742">
            <a:off x="7950210" y="3938411"/>
            <a:ext cx="211749" cy="268162"/>
          </a:xfrm>
          <a:custGeom>
            <a:rect b="b" l="l" r="r" t="t"/>
            <a:pathLst>
              <a:path extrusionOk="0" h="126996" w="10028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8" name="Shape 138"/>
        <p:cNvGrpSpPr/>
        <p:nvPr/>
      </p:nvGrpSpPr>
      <p:grpSpPr>
        <a:xfrm>
          <a:off x="0" y="0"/>
          <a:ext cx="0" cy="0"/>
          <a:chOff x="0" y="0"/>
          <a:chExt cx="0" cy="0"/>
        </a:xfrm>
      </p:grpSpPr>
      <p:sp>
        <p:nvSpPr>
          <p:cNvPr id="139" name="Google Shape;139;p29"/>
          <p:cNvSpPr/>
          <p:nvPr/>
        </p:nvSpPr>
        <p:spPr>
          <a:xfrm rot="-898861">
            <a:off x="739797" y="433628"/>
            <a:ext cx="1461825" cy="1605908"/>
          </a:xfrm>
          <a:custGeom>
            <a:rect b="b" l="l" r="r" t="t"/>
            <a:pathLst>
              <a:path extrusionOk="0" h="507799" w="462239">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29"/>
          <p:cNvSpPr txBox="1"/>
          <p:nvPr>
            <p:ph type="ctrTitle"/>
          </p:nvPr>
        </p:nvSpPr>
        <p:spPr>
          <a:xfrm>
            <a:off x="1773500" y="1980025"/>
            <a:ext cx="5597100" cy="6711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1" name="Google Shape;141;p29"/>
          <p:cNvSpPr txBox="1"/>
          <p:nvPr>
            <p:ph idx="1" type="subTitle"/>
          </p:nvPr>
        </p:nvSpPr>
        <p:spPr>
          <a:xfrm>
            <a:off x="1773500" y="2664426"/>
            <a:ext cx="5597100" cy="386400"/>
          </a:xfrm>
          <a:prstGeom prst="rect">
            <a:avLst/>
          </a:prstGeom>
        </p:spPr>
        <p:txBody>
          <a:bodyPr anchorCtr="0" anchor="t" bIns="0" lIns="0" spcFirstLastPara="1" rIns="0" wrap="square" tIns="0">
            <a:noAutofit/>
          </a:bodyPr>
          <a:lstStyle>
            <a:lvl1pPr lvl="0" rtl="0" algn="ctr">
              <a:spcBef>
                <a:spcPts val="0"/>
              </a:spcBef>
              <a:spcAft>
                <a:spcPts val="0"/>
              </a:spcAft>
              <a:buClr>
                <a:schemeClr val="accent2"/>
              </a:buClr>
              <a:buSzPts val="2200"/>
              <a:buNone/>
              <a:defRPr>
                <a:solidFill>
                  <a:schemeClr val="accent2"/>
                </a:solidFill>
              </a:defRPr>
            </a:lvl1pPr>
            <a:lvl2pPr lvl="1" rtl="0" algn="ctr">
              <a:spcBef>
                <a:spcPts val="1000"/>
              </a:spcBef>
              <a:spcAft>
                <a:spcPts val="0"/>
              </a:spcAft>
              <a:buClr>
                <a:schemeClr val="accent2"/>
              </a:buClr>
              <a:buSzPts val="3000"/>
              <a:buNone/>
              <a:defRPr sz="3000">
                <a:solidFill>
                  <a:schemeClr val="accent2"/>
                </a:solidFill>
              </a:defRPr>
            </a:lvl2pPr>
            <a:lvl3pPr lvl="2" rtl="0" algn="ctr">
              <a:spcBef>
                <a:spcPts val="1000"/>
              </a:spcBef>
              <a:spcAft>
                <a:spcPts val="0"/>
              </a:spcAft>
              <a:buClr>
                <a:schemeClr val="accent2"/>
              </a:buClr>
              <a:buSzPts val="3000"/>
              <a:buNone/>
              <a:defRPr sz="3000">
                <a:solidFill>
                  <a:schemeClr val="accent2"/>
                </a:solidFill>
              </a:defRPr>
            </a:lvl3pPr>
            <a:lvl4pPr lvl="3" rtl="0" algn="ctr">
              <a:spcBef>
                <a:spcPts val="1000"/>
              </a:spcBef>
              <a:spcAft>
                <a:spcPts val="0"/>
              </a:spcAft>
              <a:buClr>
                <a:schemeClr val="accent2"/>
              </a:buClr>
              <a:buSzPts val="3000"/>
              <a:buNone/>
              <a:defRPr sz="3000">
                <a:solidFill>
                  <a:schemeClr val="accent2"/>
                </a:solidFill>
              </a:defRPr>
            </a:lvl4pPr>
            <a:lvl5pPr lvl="4" rtl="0" algn="ctr">
              <a:spcBef>
                <a:spcPts val="1000"/>
              </a:spcBef>
              <a:spcAft>
                <a:spcPts val="0"/>
              </a:spcAft>
              <a:buClr>
                <a:schemeClr val="accent2"/>
              </a:buClr>
              <a:buSzPts val="3000"/>
              <a:buNone/>
              <a:defRPr sz="3000">
                <a:solidFill>
                  <a:schemeClr val="accent2"/>
                </a:solidFill>
              </a:defRPr>
            </a:lvl5pPr>
            <a:lvl6pPr lvl="5" rtl="0" algn="ctr">
              <a:spcBef>
                <a:spcPts val="1000"/>
              </a:spcBef>
              <a:spcAft>
                <a:spcPts val="0"/>
              </a:spcAft>
              <a:buClr>
                <a:schemeClr val="accent2"/>
              </a:buClr>
              <a:buSzPts val="3000"/>
              <a:buNone/>
              <a:defRPr sz="3000">
                <a:solidFill>
                  <a:schemeClr val="accent2"/>
                </a:solidFill>
              </a:defRPr>
            </a:lvl6pPr>
            <a:lvl7pPr lvl="6" rtl="0" algn="ctr">
              <a:spcBef>
                <a:spcPts val="1000"/>
              </a:spcBef>
              <a:spcAft>
                <a:spcPts val="0"/>
              </a:spcAft>
              <a:buClr>
                <a:schemeClr val="accent2"/>
              </a:buClr>
              <a:buSzPts val="3000"/>
              <a:buNone/>
              <a:defRPr sz="3000">
                <a:solidFill>
                  <a:schemeClr val="accent2"/>
                </a:solidFill>
              </a:defRPr>
            </a:lvl7pPr>
            <a:lvl8pPr lvl="7" rtl="0" algn="ctr">
              <a:spcBef>
                <a:spcPts val="1000"/>
              </a:spcBef>
              <a:spcAft>
                <a:spcPts val="0"/>
              </a:spcAft>
              <a:buClr>
                <a:schemeClr val="accent2"/>
              </a:buClr>
              <a:buSzPts val="3000"/>
              <a:buNone/>
              <a:defRPr sz="3000">
                <a:solidFill>
                  <a:schemeClr val="accent2"/>
                </a:solidFill>
              </a:defRPr>
            </a:lvl8pPr>
            <a:lvl9pPr lvl="8" rtl="0" algn="ctr">
              <a:spcBef>
                <a:spcPts val="1000"/>
              </a:spcBef>
              <a:spcAft>
                <a:spcPts val="1000"/>
              </a:spcAft>
              <a:buClr>
                <a:schemeClr val="accent2"/>
              </a:buClr>
              <a:buSzPts val="3000"/>
              <a:buNone/>
              <a:defRPr sz="3000">
                <a:solidFill>
                  <a:schemeClr val="accent2"/>
                </a:solidFill>
              </a:defRPr>
            </a:lvl9pPr>
          </a:lstStyle>
          <a:p/>
        </p:txBody>
      </p:sp>
      <p:sp>
        <p:nvSpPr>
          <p:cNvPr id="142" name="Google Shape;142;p29"/>
          <p:cNvSpPr/>
          <p:nvPr/>
        </p:nvSpPr>
        <p:spPr>
          <a:xfrm>
            <a:off x="794256" y="560052"/>
            <a:ext cx="7399177" cy="3910731"/>
          </a:xfrm>
          <a:custGeom>
            <a:rect b="b" l="l" r="r" t="t"/>
            <a:pathLst>
              <a:path extrusionOk="0" h="1853427" w="3506719">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 name="Google Shape;143;p29"/>
          <p:cNvSpPr/>
          <p:nvPr/>
        </p:nvSpPr>
        <p:spPr>
          <a:xfrm rot="4673461">
            <a:off x="7546626" y="3625444"/>
            <a:ext cx="814039" cy="1022204"/>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 name="Google Shape;144;p29"/>
          <p:cNvSpPr/>
          <p:nvPr/>
        </p:nvSpPr>
        <p:spPr>
          <a:xfrm rot="4673461">
            <a:off x="7996900" y="4294821"/>
            <a:ext cx="185670" cy="335731"/>
          </a:xfrm>
          <a:custGeom>
            <a:rect b="b" l="l" r="r" t="t"/>
            <a:pathLst>
              <a:path extrusionOk="0" h="159157" w="88019">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 name="Google Shape;145;p29"/>
          <p:cNvSpPr/>
          <p:nvPr/>
        </p:nvSpPr>
        <p:spPr>
          <a:xfrm rot="-5167633">
            <a:off x="338201" y="3492220"/>
            <a:ext cx="831049" cy="96136"/>
          </a:xfrm>
          <a:custGeom>
            <a:rect b="b" l="l" r="r" t="t"/>
            <a:pathLst>
              <a:path extrusionOk="0" h="45566" w="393896">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 name="Google Shape;146;p29"/>
          <p:cNvSpPr/>
          <p:nvPr/>
        </p:nvSpPr>
        <p:spPr>
          <a:xfrm rot="-5167633">
            <a:off x="614037" y="2873277"/>
            <a:ext cx="278340" cy="43095"/>
          </a:xfrm>
          <a:custGeom>
            <a:rect b="b" l="l" r="r" t="t"/>
            <a:pathLst>
              <a:path extrusionOk="0" h="20426" w="131926">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 name="Google Shape;147;p29"/>
          <p:cNvSpPr/>
          <p:nvPr/>
        </p:nvSpPr>
        <p:spPr>
          <a:xfrm>
            <a:off x="5262249" y="462245"/>
            <a:ext cx="681049" cy="214332"/>
          </a:xfrm>
          <a:custGeom>
            <a:rect b="b" l="l" r="r" t="t"/>
            <a:pathLst>
              <a:path extrusionOk="0" h="101579" w="322772">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 name="Google Shape;148;p29"/>
          <p:cNvSpPr/>
          <p:nvPr/>
        </p:nvSpPr>
        <p:spPr>
          <a:xfrm>
            <a:off x="2829661" y="4511611"/>
            <a:ext cx="1377041" cy="66908"/>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 name="Google Shape;149;p29"/>
          <p:cNvSpPr/>
          <p:nvPr/>
        </p:nvSpPr>
        <p:spPr>
          <a:xfrm>
            <a:off x="4309554" y="4544979"/>
            <a:ext cx="263959" cy="31226"/>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 name="Google Shape;150;p29"/>
          <p:cNvSpPr/>
          <p:nvPr/>
        </p:nvSpPr>
        <p:spPr>
          <a:xfrm>
            <a:off x="7710737" y="667122"/>
            <a:ext cx="290374" cy="231224"/>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 name="Google Shape;151;p29"/>
          <p:cNvSpPr/>
          <p:nvPr/>
        </p:nvSpPr>
        <p:spPr>
          <a:xfrm>
            <a:off x="7865454" y="617025"/>
            <a:ext cx="132428" cy="91243"/>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52" name="Shape 152"/>
        <p:cNvGrpSpPr/>
        <p:nvPr/>
      </p:nvGrpSpPr>
      <p:grpSpPr>
        <a:xfrm>
          <a:off x="0" y="0"/>
          <a:ext cx="0" cy="0"/>
          <a:chOff x="0" y="0"/>
          <a:chExt cx="0" cy="0"/>
        </a:xfrm>
      </p:grpSpPr>
      <p:sp>
        <p:nvSpPr>
          <p:cNvPr id="153" name="Google Shape;153;p30"/>
          <p:cNvSpPr/>
          <p:nvPr/>
        </p:nvSpPr>
        <p:spPr>
          <a:xfrm>
            <a:off x="1711339" y="1054787"/>
            <a:ext cx="2954" cy="1397"/>
          </a:xfrm>
          <a:custGeom>
            <a:rect b="b" l="l" r="r" t="t"/>
            <a:pathLst>
              <a:path extrusionOk="0" h="662" w="1400">
                <a:moveTo>
                  <a:pt x="0" y="663"/>
                </a:moveTo>
                <a:cubicBezTo>
                  <a:pt x="2192" y="-368"/>
                  <a:pt x="1513" y="-61"/>
                  <a:pt x="0" y="66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30"/>
          <p:cNvSpPr/>
          <p:nvPr/>
        </p:nvSpPr>
        <p:spPr>
          <a:xfrm>
            <a:off x="789941" y="506013"/>
            <a:ext cx="7919231" cy="4371184"/>
          </a:xfrm>
          <a:custGeom>
            <a:rect b="b" l="l" r="r" t="t"/>
            <a:pathLst>
              <a:path extrusionOk="0" h="2071651" w="375319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30"/>
          <p:cNvSpPr/>
          <p:nvPr/>
        </p:nvSpPr>
        <p:spPr>
          <a:xfrm>
            <a:off x="529421" y="349800"/>
            <a:ext cx="8062595" cy="4512254"/>
          </a:xfrm>
          <a:custGeom>
            <a:rect b="b" l="l" r="r" t="t"/>
            <a:pathLst>
              <a:path extrusionOk="0" h="2138509" w="3821135">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56" name="Google Shape;156;p30"/>
          <p:cNvGrpSpPr/>
          <p:nvPr/>
        </p:nvGrpSpPr>
        <p:grpSpPr>
          <a:xfrm>
            <a:off x="550224" y="368620"/>
            <a:ext cx="878229" cy="627539"/>
            <a:chOff x="550224" y="368620"/>
            <a:chExt cx="878229" cy="627539"/>
          </a:xfrm>
        </p:grpSpPr>
        <p:sp>
          <p:nvSpPr>
            <p:cNvPr id="157" name="Google Shape;157;p30"/>
            <p:cNvSpPr/>
            <p:nvPr/>
          </p:nvSpPr>
          <p:spPr>
            <a:xfrm>
              <a:off x="550224" y="368620"/>
              <a:ext cx="430805" cy="627539"/>
            </a:xfrm>
            <a:custGeom>
              <a:rect b="b" l="l" r="r" t="t"/>
              <a:pathLst>
                <a:path extrusionOk="0" h="297412" w="204173">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30"/>
            <p:cNvSpPr/>
            <p:nvPr/>
          </p:nvSpPr>
          <p:spPr>
            <a:xfrm>
              <a:off x="1007307" y="372376"/>
              <a:ext cx="421145" cy="613504"/>
            </a:xfrm>
            <a:custGeom>
              <a:rect b="b" l="l" r="r" t="t"/>
              <a:pathLst>
                <a:path extrusionOk="0" h="290760" w="199595">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 name="Google Shape;159;p30"/>
            <p:cNvSpPr/>
            <p:nvPr/>
          </p:nvSpPr>
          <p:spPr>
            <a:xfrm>
              <a:off x="1305031" y="475050"/>
              <a:ext cx="59409" cy="175613"/>
            </a:xfrm>
            <a:custGeom>
              <a:rect b="b" l="l" r="r" t="t"/>
              <a:pathLst>
                <a:path extrusionOk="0" h="83229" w="28156">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 name="Google Shape;160;p30"/>
            <p:cNvSpPr/>
            <p:nvPr/>
          </p:nvSpPr>
          <p:spPr>
            <a:xfrm>
              <a:off x="1260832" y="642594"/>
              <a:ext cx="30076" cy="31226"/>
            </a:xfrm>
            <a:custGeom>
              <a:rect b="b" l="l" r="r" t="t"/>
              <a:pathLst>
                <a:path extrusionOk="0" h="14799" w="14254">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 name="Google Shape;161;p30"/>
            <p:cNvSpPr/>
            <p:nvPr/>
          </p:nvSpPr>
          <p:spPr>
            <a:xfrm>
              <a:off x="611671" y="601479"/>
              <a:ext cx="103968" cy="202921"/>
            </a:xfrm>
            <a:custGeom>
              <a:rect b="b" l="l" r="r" t="t"/>
              <a:pathLst>
                <a:path extrusionOk="0" h="96171" w="49274">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62" name="Google Shape;162;p30"/>
          <p:cNvSpPr txBox="1"/>
          <p:nvPr>
            <p:ph idx="1" type="body"/>
          </p:nvPr>
        </p:nvSpPr>
        <p:spPr>
          <a:xfrm>
            <a:off x="1714300" y="1186825"/>
            <a:ext cx="5715300" cy="2769900"/>
          </a:xfrm>
          <a:prstGeom prst="rect">
            <a:avLst/>
          </a:prstGeom>
        </p:spPr>
        <p:txBody>
          <a:bodyPr anchorCtr="0" anchor="ctr" bIns="0" lIns="0" spcFirstLastPara="1" rIns="0" wrap="square" tIns="0">
            <a:noAutofit/>
          </a:bodyPr>
          <a:lstStyle>
            <a:lvl1pPr indent="-406400" lvl="0" marL="457200" rtl="0" algn="ctr">
              <a:spcBef>
                <a:spcPts val="0"/>
              </a:spcBef>
              <a:spcAft>
                <a:spcPts val="0"/>
              </a:spcAft>
              <a:buSzPts val="2800"/>
              <a:buFont typeface="Nunito SemiBold"/>
              <a:buChar char="✗"/>
              <a:defRPr sz="2800">
                <a:latin typeface="Nunito SemiBold"/>
                <a:ea typeface="Nunito SemiBold"/>
                <a:cs typeface="Nunito SemiBold"/>
                <a:sym typeface="Nunito SemiBold"/>
              </a:defRPr>
            </a:lvl1pPr>
            <a:lvl2pPr indent="-406400" lvl="1" marL="914400" rtl="0" algn="ctr">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indent="-406400" lvl="2" marL="1371600" rtl="0" algn="ctr">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indent="-406400" lvl="3" marL="1828800" rtl="0" algn="ctr">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indent="-406400" lvl="4" marL="2286000" rtl="0" algn="ctr">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indent="-406400" lvl="5" marL="2743200" rtl="0" algn="ctr">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indent="-406400" lvl="6" marL="3200400" rtl="0" algn="ctr">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indent="-406400" lvl="7" marL="3657600" rtl="0" algn="ctr">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indent="-406400" lvl="8" marL="4114800" rtl="0" algn="ctr">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p:txBody>
      </p:sp>
      <p:sp>
        <p:nvSpPr>
          <p:cNvPr id="163" name="Google Shape;163;p30"/>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4" name="Google Shape;164;p30"/>
          <p:cNvSpPr/>
          <p:nvPr/>
        </p:nvSpPr>
        <p:spPr>
          <a:xfrm rot="-10653455">
            <a:off x="308904" y="3412015"/>
            <a:ext cx="814998" cy="1023408"/>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5" name="Google Shape;165;p30"/>
          <p:cNvSpPr/>
          <p:nvPr/>
        </p:nvSpPr>
        <p:spPr>
          <a:xfrm rot="5624237">
            <a:off x="8289671" y="2866841"/>
            <a:ext cx="540119" cy="264234"/>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30"/>
          <p:cNvSpPr/>
          <p:nvPr/>
        </p:nvSpPr>
        <p:spPr>
          <a:xfrm rot="5400000">
            <a:off x="6259143" y="-119213"/>
            <a:ext cx="113330" cy="954049"/>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30"/>
          <p:cNvSpPr/>
          <p:nvPr/>
        </p:nvSpPr>
        <p:spPr>
          <a:xfrm rot="5400000">
            <a:off x="6459663" y="73310"/>
            <a:ext cx="80437" cy="399039"/>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30"/>
          <p:cNvSpPr/>
          <p:nvPr/>
        </p:nvSpPr>
        <p:spPr>
          <a:xfrm flipH="1">
            <a:off x="486100" y="253760"/>
            <a:ext cx="290374" cy="231224"/>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30"/>
          <p:cNvSpPr/>
          <p:nvPr/>
        </p:nvSpPr>
        <p:spPr>
          <a:xfrm flipH="1">
            <a:off x="509560" y="230637"/>
            <a:ext cx="132428" cy="91243"/>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70" name="Shape 170"/>
        <p:cNvGrpSpPr/>
        <p:nvPr/>
      </p:nvGrpSpPr>
      <p:grpSpPr>
        <a:xfrm>
          <a:off x="0" y="0"/>
          <a:ext cx="0" cy="0"/>
          <a:chOff x="0" y="0"/>
          <a:chExt cx="0" cy="0"/>
        </a:xfrm>
      </p:grpSpPr>
      <p:sp>
        <p:nvSpPr>
          <p:cNvPr id="171" name="Google Shape;171;p31"/>
          <p:cNvSpPr/>
          <p:nvPr/>
        </p:nvSpPr>
        <p:spPr>
          <a:xfrm rot="-884877">
            <a:off x="7997294" y="3564834"/>
            <a:ext cx="912816" cy="928284"/>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31"/>
          <p:cNvSpPr/>
          <p:nvPr/>
        </p:nvSpPr>
        <p:spPr>
          <a:xfrm>
            <a:off x="642525" y="331773"/>
            <a:ext cx="6943343" cy="927756"/>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31"/>
          <p:cNvSpPr/>
          <p:nvPr/>
        </p:nvSpPr>
        <p:spPr>
          <a:xfrm>
            <a:off x="368194" y="422127"/>
            <a:ext cx="8379859" cy="4302579"/>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31"/>
          <p:cNvSpPr txBox="1"/>
          <p:nvPr>
            <p:ph type="title"/>
          </p:nvPr>
        </p:nvSpPr>
        <p:spPr>
          <a:xfrm>
            <a:off x="883375" y="683600"/>
            <a:ext cx="6426300" cy="396300"/>
          </a:xfrm>
          <a:prstGeom prst="rect">
            <a:avLst/>
          </a:prstGeom>
        </p:spPr>
        <p:txBody>
          <a:bodyPr anchorCtr="0" anchor="ctr" bIns="0" lIns="0" spcFirstLastPara="1" rIns="0" wrap="square" tIns="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75" name="Google Shape;175;p31"/>
          <p:cNvSpPr txBox="1"/>
          <p:nvPr>
            <p:ph idx="1" type="body"/>
          </p:nvPr>
        </p:nvSpPr>
        <p:spPr>
          <a:xfrm>
            <a:off x="1188175" y="1506350"/>
            <a:ext cx="6426300" cy="28404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1000"/>
              </a:spcBef>
              <a:spcAft>
                <a:spcPts val="0"/>
              </a:spcAft>
              <a:buSzPts val="2200"/>
              <a:buChar char="✗"/>
              <a:defRPr/>
            </a:lvl2pPr>
            <a:lvl3pPr indent="-368300" lvl="2" marL="1371600" rtl="0">
              <a:spcBef>
                <a:spcPts val="1000"/>
              </a:spcBef>
              <a:spcAft>
                <a:spcPts val="0"/>
              </a:spcAft>
              <a:buSzPts val="2200"/>
              <a:buChar char="■"/>
              <a:defRPr/>
            </a:lvl3pPr>
            <a:lvl4pPr indent="-368300" lvl="3" marL="1828800" rtl="0">
              <a:spcBef>
                <a:spcPts val="1000"/>
              </a:spcBef>
              <a:spcAft>
                <a:spcPts val="0"/>
              </a:spcAft>
              <a:buSzPts val="2200"/>
              <a:buChar char="●"/>
              <a:defRPr/>
            </a:lvl4pPr>
            <a:lvl5pPr indent="-368300" lvl="4" marL="2286000" rtl="0">
              <a:spcBef>
                <a:spcPts val="1000"/>
              </a:spcBef>
              <a:spcAft>
                <a:spcPts val="0"/>
              </a:spcAft>
              <a:buSzPts val="2200"/>
              <a:buChar char="○"/>
              <a:defRPr/>
            </a:lvl5pPr>
            <a:lvl6pPr indent="-368300" lvl="5" marL="2743200" rtl="0">
              <a:spcBef>
                <a:spcPts val="1000"/>
              </a:spcBef>
              <a:spcAft>
                <a:spcPts val="0"/>
              </a:spcAft>
              <a:buSzPts val="2200"/>
              <a:buChar char="■"/>
              <a:defRPr/>
            </a:lvl6pPr>
            <a:lvl7pPr indent="-368300" lvl="6" marL="3200400" rtl="0">
              <a:spcBef>
                <a:spcPts val="1000"/>
              </a:spcBef>
              <a:spcAft>
                <a:spcPts val="0"/>
              </a:spcAft>
              <a:buSzPts val="2200"/>
              <a:buChar char="●"/>
              <a:defRPr/>
            </a:lvl7pPr>
            <a:lvl8pPr indent="-368300" lvl="7" marL="3657600" rtl="0">
              <a:spcBef>
                <a:spcPts val="1000"/>
              </a:spcBef>
              <a:spcAft>
                <a:spcPts val="0"/>
              </a:spcAft>
              <a:buSzPts val="2200"/>
              <a:buChar char="○"/>
              <a:defRPr/>
            </a:lvl8pPr>
            <a:lvl9pPr indent="-368300" lvl="8" marL="4114800" rtl="0">
              <a:spcBef>
                <a:spcPts val="1000"/>
              </a:spcBef>
              <a:spcAft>
                <a:spcPts val="1000"/>
              </a:spcAft>
              <a:buSzPts val="2200"/>
              <a:buChar char="■"/>
              <a:defRPr/>
            </a:lvl9pPr>
          </a:lstStyle>
          <a:p/>
        </p:txBody>
      </p:sp>
      <p:sp>
        <p:nvSpPr>
          <p:cNvPr id="176" name="Google Shape;176;p31"/>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7" name="Google Shape;177;p31"/>
          <p:cNvSpPr/>
          <p:nvPr/>
        </p:nvSpPr>
        <p:spPr>
          <a:xfrm>
            <a:off x="3215361" y="371192"/>
            <a:ext cx="1377041" cy="66908"/>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 name="Google Shape;178;p31"/>
          <p:cNvSpPr/>
          <p:nvPr/>
        </p:nvSpPr>
        <p:spPr>
          <a:xfrm>
            <a:off x="4695254" y="404559"/>
            <a:ext cx="263959" cy="31226"/>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 name="Google Shape;179;p31"/>
          <p:cNvSpPr/>
          <p:nvPr/>
        </p:nvSpPr>
        <p:spPr>
          <a:xfrm>
            <a:off x="8371587" y="397372"/>
            <a:ext cx="290374" cy="231224"/>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0" name="Google Shape;180;p31"/>
          <p:cNvSpPr/>
          <p:nvPr/>
        </p:nvSpPr>
        <p:spPr>
          <a:xfrm>
            <a:off x="244743" y="4094361"/>
            <a:ext cx="746254" cy="77571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31"/>
          <p:cNvSpPr/>
          <p:nvPr/>
        </p:nvSpPr>
        <p:spPr>
          <a:xfrm>
            <a:off x="8578274" y="2957429"/>
            <a:ext cx="200902" cy="172792"/>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 name="Google Shape;182;p31"/>
          <p:cNvSpPr/>
          <p:nvPr/>
        </p:nvSpPr>
        <p:spPr>
          <a:xfrm>
            <a:off x="4853896" y="4607301"/>
            <a:ext cx="851649" cy="155161"/>
          </a:xfrm>
          <a:custGeom>
            <a:rect b="b" l="l" r="r" t="t"/>
            <a:pathLst>
              <a:path extrusionOk="0" h="73536" w="403625">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 name="Google Shape;183;p31"/>
          <p:cNvSpPr/>
          <p:nvPr/>
        </p:nvSpPr>
        <p:spPr>
          <a:xfrm>
            <a:off x="8526304" y="347275"/>
            <a:ext cx="132428" cy="91243"/>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half">
  <p:cSld name="TITLE_AND_BODY_1">
    <p:spTree>
      <p:nvGrpSpPr>
        <p:cNvPr id="184" name="Shape 184"/>
        <p:cNvGrpSpPr/>
        <p:nvPr/>
      </p:nvGrpSpPr>
      <p:grpSpPr>
        <a:xfrm>
          <a:off x="0" y="0"/>
          <a:ext cx="0" cy="0"/>
          <a:chOff x="0" y="0"/>
          <a:chExt cx="0" cy="0"/>
        </a:xfrm>
      </p:grpSpPr>
      <p:sp>
        <p:nvSpPr>
          <p:cNvPr id="185" name="Google Shape;185;p32"/>
          <p:cNvSpPr/>
          <p:nvPr/>
        </p:nvSpPr>
        <p:spPr>
          <a:xfrm>
            <a:off x="0" y="0"/>
            <a:ext cx="9144000" cy="51435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2"/>
          <p:cNvSpPr/>
          <p:nvPr/>
        </p:nvSpPr>
        <p:spPr>
          <a:xfrm rot="10800000">
            <a:off x="478120" y="499499"/>
            <a:ext cx="3891580" cy="4389451"/>
          </a:xfrm>
          <a:custGeom>
            <a:rect b="b" l="l" r="r" t="t"/>
            <a:pathLst>
              <a:path extrusionOk="0" h="513236" w="873041">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 name="Google Shape;187;p32"/>
          <p:cNvSpPr/>
          <p:nvPr/>
        </p:nvSpPr>
        <p:spPr>
          <a:xfrm>
            <a:off x="359638" y="371200"/>
            <a:ext cx="3869146" cy="4400299"/>
          </a:xfrm>
          <a:custGeom>
            <a:rect b="b" l="l" r="r" t="t"/>
            <a:pathLst>
              <a:path extrusionOk="0" h="1953518" w="1717712">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 name="Google Shape;188;p32"/>
          <p:cNvSpPr txBox="1"/>
          <p:nvPr>
            <p:ph type="title"/>
          </p:nvPr>
        </p:nvSpPr>
        <p:spPr>
          <a:xfrm>
            <a:off x="883375" y="1004988"/>
            <a:ext cx="2879400" cy="951900"/>
          </a:xfrm>
          <a:prstGeom prst="rect">
            <a:avLst/>
          </a:prstGeom>
        </p:spPr>
        <p:txBody>
          <a:bodyPr anchorCtr="0" anchor="b" bIns="0" lIns="0" spcFirstLastPara="1" rIns="0" wrap="square" tIns="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89" name="Google Shape;189;p32"/>
          <p:cNvSpPr txBox="1"/>
          <p:nvPr>
            <p:ph idx="1" type="body"/>
          </p:nvPr>
        </p:nvSpPr>
        <p:spPr>
          <a:xfrm>
            <a:off x="883525" y="2078413"/>
            <a:ext cx="2879400" cy="20601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190" name="Google Shape;190;p32"/>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1" name="Google Shape;191;p32"/>
          <p:cNvSpPr/>
          <p:nvPr/>
        </p:nvSpPr>
        <p:spPr>
          <a:xfrm rot="5400000">
            <a:off x="3614542" y="2581686"/>
            <a:ext cx="1377041" cy="66908"/>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 name="Google Shape;192;p32"/>
          <p:cNvSpPr/>
          <p:nvPr/>
        </p:nvSpPr>
        <p:spPr>
          <a:xfrm rot="5400000">
            <a:off x="4155556" y="3522879"/>
            <a:ext cx="263959" cy="31226"/>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32"/>
          <p:cNvSpPr/>
          <p:nvPr/>
        </p:nvSpPr>
        <p:spPr>
          <a:xfrm rot="10800000">
            <a:off x="542537" y="4490175"/>
            <a:ext cx="290374" cy="231224"/>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32"/>
          <p:cNvSpPr/>
          <p:nvPr/>
        </p:nvSpPr>
        <p:spPr>
          <a:xfrm rot="5130764">
            <a:off x="247642" y="411835"/>
            <a:ext cx="745888" cy="775329"/>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 name="Google Shape;195;p32"/>
          <p:cNvSpPr/>
          <p:nvPr/>
        </p:nvSpPr>
        <p:spPr>
          <a:xfrm>
            <a:off x="2994774" y="300554"/>
            <a:ext cx="200902" cy="172792"/>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 name="Google Shape;196;p32"/>
          <p:cNvSpPr/>
          <p:nvPr/>
        </p:nvSpPr>
        <p:spPr>
          <a:xfrm>
            <a:off x="1495696" y="4628071"/>
            <a:ext cx="851649" cy="155161"/>
          </a:xfrm>
          <a:custGeom>
            <a:rect b="b" l="l" r="r" t="t"/>
            <a:pathLst>
              <a:path extrusionOk="0" h="73536" w="403625">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32"/>
          <p:cNvSpPr/>
          <p:nvPr/>
        </p:nvSpPr>
        <p:spPr>
          <a:xfrm rot="10800000">
            <a:off x="545766" y="4680253"/>
            <a:ext cx="132428" cy="91243"/>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98" name="Shape 198"/>
        <p:cNvGrpSpPr/>
        <p:nvPr/>
      </p:nvGrpSpPr>
      <p:grpSpPr>
        <a:xfrm>
          <a:off x="0" y="0"/>
          <a:ext cx="0" cy="0"/>
          <a:chOff x="0" y="0"/>
          <a:chExt cx="0" cy="0"/>
        </a:xfrm>
      </p:grpSpPr>
      <p:sp>
        <p:nvSpPr>
          <p:cNvPr id="199" name="Google Shape;199;p33"/>
          <p:cNvSpPr/>
          <p:nvPr/>
        </p:nvSpPr>
        <p:spPr>
          <a:xfrm rot="-884877">
            <a:off x="7997294" y="3564834"/>
            <a:ext cx="912816" cy="928284"/>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0" name="Google Shape;200;p33"/>
          <p:cNvSpPr/>
          <p:nvPr/>
        </p:nvSpPr>
        <p:spPr>
          <a:xfrm>
            <a:off x="642525" y="331773"/>
            <a:ext cx="6943343" cy="927756"/>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33"/>
          <p:cNvSpPr/>
          <p:nvPr/>
        </p:nvSpPr>
        <p:spPr>
          <a:xfrm>
            <a:off x="368194" y="422127"/>
            <a:ext cx="8379859" cy="4302579"/>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33"/>
          <p:cNvSpPr txBox="1"/>
          <p:nvPr>
            <p:ph type="title"/>
          </p:nvPr>
        </p:nvSpPr>
        <p:spPr>
          <a:xfrm>
            <a:off x="883375" y="683600"/>
            <a:ext cx="6426300" cy="396300"/>
          </a:xfrm>
          <a:prstGeom prst="rect">
            <a:avLst/>
          </a:prstGeom>
        </p:spPr>
        <p:txBody>
          <a:bodyPr anchorCtr="0" anchor="ctr" bIns="0" lIns="0" spcFirstLastPara="1" rIns="0" wrap="square" tIns="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203" name="Google Shape;203;p33"/>
          <p:cNvSpPr txBox="1"/>
          <p:nvPr>
            <p:ph idx="1" type="body"/>
          </p:nvPr>
        </p:nvSpPr>
        <p:spPr>
          <a:xfrm>
            <a:off x="1188175" y="1506350"/>
            <a:ext cx="3002700" cy="27621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204" name="Google Shape;204;p33"/>
          <p:cNvSpPr txBox="1"/>
          <p:nvPr>
            <p:ph idx="2" type="body"/>
          </p:nvPr>
        </p:nvSpPr>
        <p:spPr>
          <a:xfrm>
            <a:off x="4611864" y="1506350"/>
            <a:ext cx="3002700" cy="27621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205" name="Google Shape;205;p33"/>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33"/>
          <p:cNvSpPr/>
          <p:nvPr/>
        </p:nvSpPr>
        <p:spPr>
          <a:xfrm>
            <a:off x="8138824" y="237026"/>
            <a:ext cx="739006" cy="927984"/>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7" name="Google Shape;207;p33"/>
          <p:cNvSpPr/>
          <p:nvPr/>
        </p:nvSpPr>
        <p:spPr>
          <a:xfrm>
            <a:off x="8547668" y="2847045"/>
            <a:ext cx="262123" cy="231108"/>
          </a:xfrm>
          <a:custGeom>
            <a:rect b="b" l="l" r="r" t="t"/>
            <a:pathLst>
              <a:path extrusionOk="0" h="109530" w="124229">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8" name="Google Shape;208;p33"/>
          <p:cNvSpPr/>
          <p:nvPr/>
        </p:nvSpPr>
        <p:spPr>
          <a:xfrm>
            <a:off x="4426766" y="4724706"/>
            <a:ext cx="888148" cy="61490"/>
          </a:xfrm>
          <a:custGeom>
            <a:rect b="b" l="l" r="r" t="t"/>
            <a:pathLst>
              <a:path extrusionOk="0" h="29142" w="420923">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9" name="Google Shape;209;p33"/>
          <p:cNvSpPr/>
          <p:nvPr/>
        </p:nvSpPr>
        <p:spPr>
          <a:xfrm>
            <a:off x="5368771" y="4755508"/>
            <a:ext cx="86890" cy="31179"/>
          </a:xfrm>
          <a:custGeom>
            <a:rect b="b" l="l" r="r" t="t"/>
            <a:pathLst>
              <a:path extrusionOk="0" h="14777" w="4118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0" name="Google Shape;210;p33"/>
          <p:cNvSpPr/>
          <p:nvPr/>
        </p:nvSpPr>
        <p:spPr>
          <a:xfrm>
            <a:off x="5538652" y="4755173"/>
            <a:ext cx="299728" cy="40681"/>
          </a:xfrm>
          <a:custGeom>
            <a:rect b="b" l="l" r="r" t="t"/>
            <a:pathLst>
              <a:path extrusionOk="0" h="19280" w="142051">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1" name="Google Shape;211;p33"/>
          <p:cNvSpPr/>
          <p:nvPr/>
        </p:nvSpPr>
        <p:spPr>
          <a:xfrm>
            <a:off x="325536" y="1027644"/>
            <a:ext cx="113330" cy="954049"/>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2" name="Google Shape;212;p33"/>
          <p:cNvSpPr/>
          <p:nvPr/>
        </p:nvSpPr>
        <p:spPr>
          <a:xfrm>
            <a:off x="257001" y="1121076"/>
            <a:ext cx="80437" cy="399039"/>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13" name="Shape 213"/>
        <p:cNvGrpSpPr/>
        <p:nvPr/>
      </p:nvGrpSpPr>
      <p:grpSpPr>
        <a:xfrm>
          <a:off x="0" y="0"/>
          <a:ext cx="0" cy="0"/>
          <a:chOff x="0" y="0"/>
          <a:chExt cx="0" cy="0"/>
        </a:xfrm>
      </p:grpSpPr>
      <p:sp>
        <p:nvSpPr>
          <p:cNvPr id="214" name="Google Shape;214;p34"/>
          <p:cNvSpPr/>
          <p:nvPr/>
        </p:nvSpPr>
        <p:spPr>
          <a:xfrm rot="-884877">
            <a:off x="7997294" y="3564834"/>
            <a:ext cx="912816" cy="928284"/>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5" name="Google Shape;215;p34"/>
          <p:cNvSpPr/>
          <p:nvPr/>
        </p:nvSpPr>
        <p:spPr>
          <a:xfrm>
            <a:off x="642525" y="331773"/>
            <a:ext cx="6943343" cy="927756"/>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 name="Google Shape;216;p34"/>
          <p:cNvSpPr/>
          <p:nvPr/>
        </p:nvSpPr>
        <p:spPr>
          <a:xfrm>
            <a:off x="368194" y="422127"/>
            <a:ext cx="8379859" cy="4302579"/>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7" name="Google Shape;217;p34"/>
          <p:cNvSpPr txBox="1"/>
          <p:nvPr>
            <p:ph type="title"/>
          </p:nvPr>
        </p:nvSpPr>
        <p:spPr>
          <a:xfrm>
            <a:off x="883375" y="683600"/>
            <a:ext cx="6426300" cy="396300"/>
          </a:xfrm>
          <a:prstGeom prst="rect">
            <a:avLst/>
          </a:prstGeom>
        </p:spPr>
        <p:txBody>
          <a:bodyPr anchorCtr="0" anchor="ctr" bIns="0" lIns="0" spcFirstLastPara="1" rIns="0" wrap="square" tIns="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218" name="Google Shape;218;p34"/>
          <p:cNvSpPr txBox="1"/>
          <p:nvPr>
            <p:ph idx="1" type="body"/>
          </p:nvPr>
        </p:nvSpPr>
        <p:spPr>
          <a:xfrm>
            <a:off x="1188175" y="1506350"/>
            <a:ext cx="2001900" cy="2789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219" name="Google Shape;219;p34"/>
          <p:cNvSpPr txBox="1"/>
          <p:nvPr>
            <p:ph idx="2" type="body"/>
          </p:nvPr>
        </p:nvSpPr>
        <p:spPr>
          <a:xfrm>
            <a:off x="3400388" y="1506350"/>
            <a:ext cx="2001900" cy="2789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220" name="Google Shape;220;p34"/>
          <p:cNvSpPr txBox="1"/>
          <p:nvPr>
            <p:ph idx="3" type="body"/>
          </p:nvPr>
        </p:nvSpPr>
        <p:spPr>
          <a:xfrm>
            <a:off x="5612601" y="1506350"/>
            <a:ext cx="2001900" cy="2789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221" name="Google Shape;221;p34"/>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2" name="Google Shape;222;p34"/>
          <p:cNvSpPr/>
          <p:nvPr/>
        </p:nvSpPr>
        <p:spPr>
          <a:xfrm rot="10338673">
            <a:off x="8747978" y="1166276"/>
            <a:ext cx="113410" cy="954720"/>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3" name="Google Shape;223;p34"/>
          <p:cNvSpPr/>
          <p:nvPr/>
        </p:nvSpPr>
        <p:spPr>
          <a:xfrm rot="10338673">
            <a:off x="8873347" y="1615232"/>
            <a:ext cx="80494" cy="399320"/>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4" name="Google Shape;224;p34"/>
          <p:cNvSpPr/>
          <p:nvPr/>
        </p:nvSpPr>
        <p:spPr>
          <a:xfrm>
            <a:off x="3152266" y="381106"/>
            <a:ext cx="888148" cy="61490"/>
          </a:xfrm>
          <a:custGeom>
            <a:rect b="b" l="l" r="r" t="t"/>
            <a:pathLst>
              <a:path extrusionOk="0" h="29142" w="420923">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5" name="Google Shape;225;p34"/>
          <p:cNvSpPr/>
          <p:nvPr/>
        </p:nvSpPr>
        <p:spPr>
          <a:xfrm>
            <a:off x="4094271" y="411908"/>
            <a:ext cx="86890" cy="31179"/>
          </a:xfrm>
          <a:custGeom>
            <a:rect b="b" l="l" r="r" t="t"/>
            <a:pathLst>
              <a:path extrusionOk="0" h="14777" w="4118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6" name="Google Shape;226;p34"/>
          <p:cNvSpPr/>
          <p:nvPr/>
        </p:nvSpPr>
        <p:spPr>
          <a:xfrm>
            <a:off x="4264152" y="411573"/>
            <a:ext cx="299728" cy="40681"/>
          </a:xfrm>
          <a:custGeom>
            <a:rect b="b" l="l" r="r" t="t"/>
            <a:pathLst>
              <a:path extrusionOk="0" h="19280" w="142051">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7" name="Google Shape;227;p34"/>
          <p:cNvSpPr/>
          <p:nvPr/>
        </p:nvSpPr>
        <p:spPr>
          <a:xfrm rot="5534346">
            <a:off x="22341" y="3409311"/>
            <a:ext cx="681569" cy="214495"/>
          </a:xfrm>
          <a:custGeom>
            <a:rect b="b" l="l" r="r" t="t"/>
            <a:pathLst>
              <a:path extrusionOk="0" h="101579" w="322772">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8" name="Google Shape;228;p34"/>
          <p:cNvSpPr/>
          <p:nvPr/>
        </p:nvSpPr>
        <p:spPr>
          <a:xfrm>
            <a:off x="6092030" y="4766054"/>
            <a:ext cx="880619" cy="47277"/>
          </a:xfrm>
          <a:custGeom>
            <a:rect b="b" l="l" r="r" t="t"/>
            <a:pathLst>
              <a:path extrusionOk="0" h="22406" w="417355">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9" name="Google Shape;229;p34"/>
          <p:cNvSpPr/>
          <p:nvPr/>
        </p:nvSpPr>
        <p:spPr>
          <a:xfrm>
            <a:off x="6467384" y="4872362"/>
            <a:ext cx="285390" cy="35142"/>
          </a:xfrm>
          <a:custGeom>
            <a:rect b="b" l="l" r="r" t="t"/>
            <a:pathLst>
              <a:path extrusionOk="0" h="16655" w="135256">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35"/>
          <p:cNvSpPr/>
          <p:nvPr/>
        </p:nvSpPr>
        <p:spPr>
          <a:xfrm rot="-884877">
            <a:off x="7997294" y="3564834"/>
            <a:ext cx="912816" cy="928284"/>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2" name="Google Shape;232;p35"/>
          <p:cNvSpPr/>
          <p:nvPr/>
        </p:nvSpPr>
        <p:spPr>
          <a:xfrm>
            <a:off x="642525" y="331773"/>
            <a:ext cx="6943343" cy="927756"/>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3" name="Google Shape;233;p35"/>
          <p:cNvSpPr/>
          <p:nvPr/>
        </p:nvSpPr>
        <p:spPr>
          <a:xfrm>
            <a:off x="368194" y="422127"/>
            <a:ext cx="8379859" cy="4302579"/>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4" name="Google Shape;234;p35"/>
          <p:cNvSpPr txBox="1"/>
          <p:nvPr>
            <p:ph type="title"/>
          </p:nvPr>
        </p:nvSpPr>
        <p:spPr>
          <a:xfrm>
            <a:off x="883375" y="683600"/>
            <a:ext cx="6426300" cy="396300"/>
          </a:xfrm>
          <a:prstGeom prst="rect">
            <a:avLst/>
          </a:prstGeom>
        </p:spPr>
        <p:txBody>
          <a:bodyPr anchorCtr="0" anchor="ctr" bIns="0" lIns="0" spcFirstLastPara="1" rIns="0" wrap="square" tIns="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235" name="Google Shape;235;p35"/>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6" name="Google Shape;236;p35"/>
          <p:cNvSpPr/>
          <p:nvPr/>
        </p:nvSpPr>
        <p:spPr>
          <a:xfrm>
            <a:off x="325536" y="1027644"/>
            <a:ext cx="113330" cy="954049"/>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7" name="Google Shape;237;p35"/>
          <p:cNvSpPr/>
          <p:nvPr/>
        </p:nvSpPr>
        <p:spPr>
          <a:xfrm>
            <a:off x="257001" y="1121076"/>
            <a:ext cx="80437" cy="399039"/>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8" name="Google Shape;238;p35"/>
          <p:cNvSpPr/>
          <p:nvPr/>
        </p:nvSpPr>
        <p:spPr>
          <a:xfrm>
            <a:off x="2910561" y="377935"/>
            <a:ext cx="1377041" cy="66908"/>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9" name="Google Shape;239;p35"/>
          <p:cNvSpPr/>
          <p:nvPr/>
        </p:nvSpPr>
        <p:spPr>
          <a:xfrm>
            <a:off x="4390454" y="411302"/>
            <a:ext cx="263959" cy="31226"/>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0" name="Google Shape;240;p35"/>
          <p:cNvSpPr/>
          <p:nvPr/>
        </p:nvSpPr>
        <p:spPr>
          <a:xfrm>
            <a:off x="8371587" y="397372"/>
            <a:ext cx="290374" cy="231224"/>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1" name="Google Shape;241;p35"/>
          <p:cNvSpPr/>
          <p:nvPr/>
        </p:nvSpPr>
        <p:spPr>
          <a:xfrm>
            <a:off x="8526304" y="347275"/>
            <a:ext cx="132428" cy="91243"/>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2" name="Google Shape;242;p35"/>
          <p:cNvSpPr/>
          <p:nvPr/>
        </p:nvSpPr>
        <p:spPr>
          <a:xfrm>
            <a:off x="244743" y="4094361"/>
            <a:ext cx="746254" cy="77571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3" name="Google Shape;243;p35"/>
          <p:cNvSpPr/>
          <p:nvPr/>
        </p:nvSpPr>
        <p:spPr>
          <a:xfrm>
            <a:off x="8624662" y="1757104"/>
            <a:ext cx="200902" cy="172792"/>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4" name="Google Shape;244;p35"/>
          <p:cNvSpPr/>
          <p:nvPr/>
        </p:nvSpPr>
        <p:spPr>
          <a:xfrm>
            <a:off x="4654424" y="4555495"/>
            <a:ext cx="681049" cy="214332"/>
          </a:xfrm>
          <a:custGeom>
            <a:rect b="b" l="l" r="r" t="t"/>
            <a:pathLst>
              <a:path extrusionOk="0" h="101579" w="322772">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5" name="Shape 245"/>
        <p:cNvGrpSpPr/>
        <p:nvPr/>
      </p:nvGrpSpPr>
      <p:grpSpPr>
        <a:xfrm>
          <a:off x="0" y="0"/>
          <a:ext cx="0" cy="0"/>
          <a:chOff x="0" y="0"/>
          <a:chExt cx="0" cy="0"/>
        </a:xfrm>
      </p:grpSpPr>
      <p:sp>
        <p:nvSpPr>
          <p:cNvPr id="246" name="Google Shape;246;p36"/>
          <p:cNvSpPr/>
          <p:nvPr/>
        </p:nvSpPr>
        <p:spPr>
          <a:xfrm rot="-884877">
            <a:off x="7997294" y="3564834"/>
            <a:ext cx="912816" cy="928284"/>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7" name="Google Shape;247;p36"/>
          <p:cNvSpPr/>
          <p:nvPr/>
        </p:nvSpPr>
        <p:spPr>
          <a:xfrm>
            <a:off x="642525" y="4216625"/>
            <a:ext cx="5890324" cy="562639"/>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8" name="Google Shape;248;p36"/>
          <p:cNvSpPr/>
          <p:nvPr/>
        </p:nvSpPr>
        <p:spPr>
          <a:xfrm>
            <a:off x="368194" y="422127"/>
            <a:ext cx="8379859" cy="4302579"/>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9" name="Google Shape;249;p36"/>
          <p:cNvSpPr txBox="1"/>
          <p:nvPr>
            <p:ph idx="1" type="body"/>
          </p:nvPr>
        </p:nvSpPr>
        <p:spPr>
          <a:xfrm>
            <a:off x="823076" y="4261808"/>
            <a:ext cx="5522700" cy="391200"/>
          </a:xfrm>
          <a:prstGeom prst="rect">
            <a:avLst/>
          </a:prstGeom>
        </p:spPr>
        <p:txBody>
          <a:bodyPr anchorCtr="0" anchor="ctr" bIns="0" lIns="0" spcFirstLastPara="1" rIns="0" wrap="square" tIns="0">
            <a:noAutofit/>
          </a:bodyPr>
          <a:lstStyle>
            <a:lvl1pPr indent="-228600" lvl="0" marL="457200" rtl="0">
              <a:spcBef>
                <a:spcPts val="0"/>
              </a:spcBef>
              <a:spcAft>
                <a:spcPts val="0"/>
              </a:spcAft>
              <a:buSzPts val="1600"/>
              <a:buNone/>
              <a:defRPr sz="1600"/>
            </a:lvl1pPr>
          </a:lstStyle>
          <a:p/>
        </p:txBody>
      </p:sp>
      <p:sp>
        <p:nvSpPr>
          <p:cNvPr id="250" name="Google Shape;250;p36"/>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1" name="Google Shape;251;p36"/>
          <p:cNvSpPr/>
          <p:nvPr/>
        </p:nvSpPr>
        <p:spPr>
          <a:xfrm rot="5400000">
            <a:off x="312168" y="304611"/>
            <a:ext cx="746254" cy="77571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2" name="Google Shape;252;p36"/>
          <p:cNvSpPr/>
          <p:nvPr/>
        </p:nvSpPr>
        <p:spPr>
          <a:xfrm rot="-9525180">
            <a:off x="252849" y="4358394"/>
            <a:ext cx="290510" cy="231333"/>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3" name="Google Shape;253;p36"/>
          <p:cNvSpPr/>
          <p:nvPr/>
        </p:nvSpPr>
        <p:spPr>
          <a:xfrm rot="-9525180">
            <a:off x="217769" y="4512917"/>
            <a:ext cx="132490" cy="91286"/>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4" name="Google Shape;254;p36"/>
          <p:cNvSpPr/>
          <p:nvPr/>
        </p:nvSpPr>
        <p:spPr>
          <a:xfrm rot="-167066">
            <a:off x="4934240" y="363639"/>
            <a:ext cx="888144" cy="61489"/>
          </a:xfrm>
          <a:custGeom>
            <a:rect b="b" l="l" r="r" t="t"/>
            <a:pathLst>
              <a:path extrusionOk="0" h="29142" w="420923">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5" name="Google Shape;255;p36"/>
          <p:cNvSpPr/>
          <p:nvPr/>
        </p:nvSpPr>
        <p:spPr>
          <a:xfrm rot="-167066">
            <a:off x="5876367" y="368207"/>
            <a:ext cx="86889" cy="31179"/>
          </a:xfrm>
          <a:custGeom>
            <a:rect b="b" l="l" r="r" t="t"/>
            <a:pathLst>
              <a:path extrusionOk="0" h="14777" w="4118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6" name="Google Shape;256;p36"/>
          <p:cNvSpPr/>
          <p:nvPr/>
        </p:nvSpPr>
        <p:spPr>
          <a:xfrm rot="-167066">
            <a:off x="6046138" y="354459"/>
            <a:ext cx="299726" cy="40681"/>
          </a:xfrm>
          <a:custGeom>
            <a:rect b="b" l="l" r="r" t="t"/>
            <a:pathLst>
              <a:path extrusionOk="0" h="19280" w="142051">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7" name="Google Shape;257;p36"/>
          <p:cNvSpPr/>
          <p:nvPr/>
        </p:nvSpPr>
        <p:spPr>
          <a:xfrm rot="5400000">
            <a:off x="8280263" y="2495763"/>
            <a:ext cx="850640" cy="154977"/>
          </a:xfrm>
          <a:custGeom>
            <a:rect b="b" l="l" r="r" t="t"/>
            <a:pathLst>
              <a:path extrusionOk="0" h="73536" w="403625">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type="blank">
  <p:cSld name="BLANK">
    <p:spTree>
      <p:nvGrpSpPr>
        <p:cNvPr id="258" name="Shape 258"/>
        <p:cNvGrpSpPr/>
        <p:nvPr/>
      </p:nvGrpSpPr>
      <p:grpSpPr>
        <a:xfrm>
          <a:off x="0" y="0"/>
          <a:ext cx="0" cy="0"/>
          <a:chOff x="0" y="0"/>
          <a:chExt cx="0" cy="0"/>
        </a:xfrm>
      </p:grpSpPr>
      <p:sp>
        <p:nvSpPr>
          <p:cNvPr id="259" name="Google Shape;259;p37"/>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p:nvPr/>
        </p:nvSpPr>
        <p:spPr>
          <a:xfrm>
            <a:off x="368194" y="422127"/>
            <a:ext cx="8379859" cy="4302579"/>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1" name="Google Shape;261;p37"/>
          <p:cNvSpPr/>
          <p:nvPr/>
        </p:nvSpPr>
        <p:spPr>
          <a:xfrm rot="-5673298">
            <a:off x="2374092" y="4308014"/>
            <a:ext cx="113285" cy="953670"/>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2" name="Google Shape;262;p37"/>
          <p:cNvSpPr/>
          <p:nvPr/>
        </p:nvSpPr>
        <p:spPr>
          <a:xfrm rot="-5673298">
            <a:off x="2213926" y="4684679"/>
            <a:ext cx="80405" cy="398880"/>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3" name="Google Shape;263;p37"/>
          <p:cNvSpPr/>
          <p:nvPr/>
        </p:nvSpPr>
        <p:spPr>
          <a:xfrm>
            <a:off x="5590150" y="299125"/>
            <a:ext cx="540251" cy="264299"/>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4" name="Google Shape;264;p37"/>
          <p:cNvSpPr/>
          <p:nvPr/>
        </p:nvSpPr>
        <p:spPr>
          <a:xfrm>
            <a:off x="8371587" y="397372"/>
            <a:ext cx="290374" cy="231224"/>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p37"/>
          <p:cNvSpPr/>
          <p:nvPr/>
        </p:nvSpPr>
        <p:spPr>
          <a:xfrm>
            <a:off x="8526304" y="347275"/>
            <a:ext cx="132428" cy="91243"/>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6" name="Google Shape;266;p37"/>
          <p:cNvSpPr/>
          <p:nvPr/>
        </p:nvSpPr>
        <p:spPr>
          <a:xfrm>
            <a:off x="331162" y="1999469"/>
            <a:ext cx="211591" cy="267962"/>
          </a:xfrm>
          <a:custGeom>
            <a:rect b="b" l="l" r="r" t="t"/>
            <a:pathLst>
              <a:path extrusionOk="0" h="126996" w="10028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7" name="Google Shape;267;p37"/>
          <p:cNvSpPr/>
          <p:nvPr/>
        </p:nvSpPr>
        <p:spPr>
          <a:xfrm>
            <a:off x="8564788" y="3584529"/>
            <a:ext cx="200902" cy="172792"/>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p37"/>
          <p:cNvSpPr/>
          <p:nvPr/>
        </p:nvSpPr>
        <p:spPr>
          <a:xfrm rot="5069525">
            <a:off x="7853134" y="3741816"/>
            <a:ext cx="814157" cy="1022353"/>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9" name="Google Shape;269;p37"/>
          <p:cNvSpPr/>
          <p:nvPr/>
        </p:nvSpPr>
        <p:spPr>
          <a:xfrm rot="5400000">
            <a:off x="305418" y="304611"/>
            <a:ext cx="746254" cy="77571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270" name="Shape 270"/>
        <p:cNvGrpSpPr/>
        <p:nvPr/>
      </p:nvGrpSpPr>
      <p:grpSpPr>
        <a:xfrm>
          <a:off x="0" y="0"/>
          <a:ext cx="0" cy="0"/>
          <a:chOff x="0" y="0"/>
          <a:chExt cx="0" cy="0"/>
        </a:xfrm>
      </p:grpSpPr>
      <p:sp>
        <p:nvSpPr>
          <p:cNvPr id="271" name="Google Shape;271;p38"/>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
        <p:nvSpPr>
          <p:cNvPr id="272" name="Google Shape;272;p38"/>
          <p:cNvSpPr/>
          <p:nvPr/>
        </p:nvSpPr>
        <p:spPr>
          <a:xfrm>
            <a:off x="368194" y="422127"/>
            <a:ext cx="8379859" cy="4302579"/>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3" name="Google Shape;273;p38"/>
          <p:cNvSpPr/>
          <p:nvPr/>
        </p:nvSpPr>
        <p:spPr>
          <a:xfrm rot="-5673298">
            <a:off x="2374092" y="4308014"/>
            <a:ext cx="113285" cy="953670"/>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4" name="Google Shape;274;p38"/>
          <p:cNvSpPr/>
          <p:nvPr/>
        </p:nvSpPr>
        <p:spPr>
          <a:xfrm rot="-5673298">
            <a:off x="2213926" y="4684679"/>
            <a:ext cx="80405" cy="398880"/>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p38"/>
          <p:cNvSpPr/>
          <p:nvPr/>
        </p:nvSpPr>
        <p:spPr>
          <a:xfrm>
            <a:off x="5590150" y="299125"/>
            <a:ext cx="540251" cy="264299"/>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38"/>
          <p:cNvSpPr/>
          <p:nvPr/>
        </p:nvSpPr>
        <p:spPr>
          <a:xfrm>
            <a:off x="8371587" y="397372"/>
            <a:ext cx="290374" cy="231224"/>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7" name="Google Shape;277;p38"/>
          <p:cNvSpPr/>
          <p:nvPr/>
        </p:nvSpPr>
        <p:spPr>
          <a:xfrm>
            <a:off x="8526304" y="347275"/>
            <a:ext cx="132428" cy="91243"/>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8" name="Google Shape;278;p38"/>
          <p:cNvSpPr/>
          <p:nvPr/>
        </p:nvSpPr>
        <p:spPr>
          <a:xfrm>
            <a:off x="331162" y="1999469"/>
            <a:ext cx="211591" cy="267962"/>
          </a:xfrm>
          <a:custGeom>
            <a:rect b="b" l="l" r="r" t="t"/>
            <a:pathLst>
              <a:path extrusionOk="0" h="126996" w="10028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9" name="Google Shape;279;p38"/>
          <p:cNvSpPr/>
          <p:nvPr/>
        </p:nvSpPr>
        <p:spPr>
          <a:xfrm>
            <a:off x="8564788" y="3584529"/>
            <a:ext cx="200902" cy="172792"/>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38"/>
          <p:cNvSpPr/>
          <p:nvPr/>
        </p:nvSpPr>
        <p:spPr>
          <a:xfrm rot="5069525">
            <a:off x="7853134" y="3741816"/>
            <a:ext cx="814157" cy="1022353"/>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p38"/>
          <p:cNvSpPr/>
          <p:nvPr/>
        </p:nvSpPr>
        <p:spPr>
          <a:xfrm rot="5400000">
            <a:off x="305418" y="304611"/>
            <a:ext cx="746254" cy="77571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Half">
  <p:cSld name="BLANK_1_1">
    <p:bg>
      <p:bgPr>
        <a:solidFill>
          <a:schemeClr val="lt1"/>
        </a:solidFill>
      </p:bgPr>
    </p:bg>
    <p:spTree>
      <p:nvGrpSpPr>
        <p:cNvPr id="282" name="Shape 282"/>
        <p:cNvGrpSpPr/>
        <p:nvPr/>
      </p:nvGrpSpPr>
      <p:grpSpPr>
        <a:xfrm>
          <a:off x="0" y="0"/>
          <a:ext cx="0" cy="0"/>
          <a:chOff x="0" y="0"/>
          <a:chExt cx="0" cy="0"/>
        </a:xfrm>
      </p:grpSpPr>
      <p:sp>
        <p:nvSpPr>
          <p:cNvPr id="283" name="Google Shape;283;p39"/>
          <p:cNvSpPr/>
          <p:nvPr/>
        </p:nvSpPr>
        <p:spPr>
          <a:xfrm rot="-1760302">
            <a:off x="4588400" y="637136"/>
            <a:ext cx="4206636" cy="4111947"/>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4" name="Google Shape;284;p39"/>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5" name="Google Shape;285;p39"/>
          <p:cNvGrpSpPr/>
          <p:nvPr/>
        </p:nvGrpSpPr>
        <p:grpSpPr>
          <a:xfrm>
            <a:off x="4377287" y="431563"/>
            <a:ext cx="4360802" cy="4280374"/>
            <a:chOff x="576654" y="555403"/>
            <a:chExt cx="3865959" cy="3794658"/>
          </a:xfrm>
        </p:grpSpPr>
        <p:sp>
          <p:nvSpPr>
            <p:cNvPr id="286" name="Google Shape;286;p39"/>
            <p:cNvSpPr/>
            <p:nvPr/>
          </p:nvSpPr>
          <p:spPr>
            <a:xfrm>
              <a:off x="619289" y="555403"/>
              <a:ext cx="3823324" cy="3794658"/>
            </a:xfrm>
            <a:custGeom>
              <a:rect b="b" l="l" r="r" t="t"/>
              <a:pathLst>
                <a:path extrusionOk="0" h="1798416" w="1812002">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7" name="Google Shape;287;p39"/>
            <p:cNvSpPr/>
            <p:nvPr/>
          </p:nvSpPr>
          <p:spPr>
            <a:xfrm>
              <a:off x="576654" y="3067330"/>
              <a:ext cx="620488" cy="986037"/>
            </a:xfrm>
            <a:custGeom>
              <a:rect b="b" l="l" r="r" t="t"/>
              <a:pathLst>
                <a:path extrusionOk="0" h="467316" w="29407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8" name="Google Shape;288;p39"/>
            <p:cNvSpPr/>
            <p:nvPr/>
          </p:nvSpPr>
          <p:spPr>
            <a:xfrm>
              <a:off x="625052" y="3542878"/>
              <a:ext cx="246686" cy="335935"/>
            </a:xfrm>
            <a:custGeom>
              <a:rect b="b" l="l" r="r" t="t"/>
              <a:pathLst>
                <a:path extrusionOk="0" h="159211" w="116913">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p39"/>
            <p:cNvSpPr/>
            <p:nvPr/>
          </p:nvSpPr>
          <p:spPr>
            <a:xfrm>
              <a:off x="3508732" y="703042"/>
              <a:ext cx="736985" cy="678722"/>
            </a:xfrm>
            <a:custGeom>
              <a:rect b="b" l="l" r="r" t="t"/>
              <a:pathLst>
                <a:path extrusionOk="0" h="321669" w="349282">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0" name="Google Shape;290;p39"/>
            <p:cNvSpPr/>
            <p:nvPr/>
          </p:nvSpPr>
          <p:spPr>
            <a:xfrm>
              <a:off x="4237875" y="1405342"/>
              <a:ext cx="51220" cy="74504"/>
            </a:xfrm>
            <a:custGeom>
              <a:rect b="b" l="l" r="r" t="t"/>
              <a:pathLst>
                <a:path extrusionOk="0" h="35310" w="24275">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91" name="Google Shape;291;p39"/>
          <p:cNvSpPr/>
          <p:nvPr/>
        </p:nvSpPr>
        <p:spPr>
          <a:xfrm rot="2700000">
            <a:off x="4969709" y="954676"/>
            <a:ext cx="200969" cy="172851"/>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2" name="Google Shape;292;p39"/>
          <p:cNvSpPr/>
          <p:nvPr/>
        </p:nvSpPr>
        <p:spPr>
          <a:xfrm rot="8434612">
            <a:off x="7810734" y="3959265"/>
            <a:ext cx="540275" cy="264310"/>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USTOM_4">
    <p:spTree>
      <p:nvGrpSpPr>
        <p:cNvPr id="293" name="Shape 293"/>
        <p:cNvGrpSpPr/>
        <p:nvPr/>
      </p:nvGrpSpPr>
      <p:grpSpPr>
        <a:xfrm>
          <a:off x="0" y="0"/>
          <a:ext cx="0" cy="0"/>
          <a:chOff x="0" y="0"/>
          <a:chExt cx="0" cy="0"/>
        </a:xfrm>
      </p:grpSpPr>
      <p:sp>
        <p:nvSpPr>
          <p:cNvPr id="294" name="Google Shape;294;p40"/>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95" name="Shape 295"/>
        <p:cNvGrpSpPr/>
        <p:nvPr/>
      </p:nvGrpSpPr>
      <p:grpSpPr>
        <a:xfrm>
          <a:off x="0" y="0"/>
          <a:ext cx="0" cy="0"/>
          <a:chOff x="0" y="0"/>
          <a:chExt cx="0" cy="0"/>
        </a:xfrm>
      </p:grpSpPr>
      <p:sp>
        <p:nvSpPr>
          <p:cNvPr id="296" name="Google Shape;296;p41"/>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97" name="Google Shape;297;p41"/>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8" name="Google Shape;298;p41"/>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Talk">
  <p:cSld name="SECTION_HEADER_1_1_2">
    <p:spTree>
      <p:nvGrpSpPr>
        <p:cNvPr id="299" name="Shape 299"/>
        <p:cNvGrpSpPr/>
        <p:nvPr/>
      </p:nvGrpSpPr>
      <p:grpSpPr>
        <a:xfrm>
          <a:off x="0" y="0"/>
          <a:ext cx="0" cy="0"/>
          <a:chOff x="0" y="0"/>
          <a:chExt cx="0" cy="0"/>
        </a:xfrm>
      </p:grpSpPr>
      <p:sp>
        <p:nvSpPr>
          <p:cNvPr id="300" name="Google Shape;30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1" name="Google Shape;301;p42"/>
          <p:cNvSpPr txBox="1"/>
          <p:nvPr>
            <p:ph type="title"/>
          </p:nvPr>
        </p:nvSpPr>
        <p:spPr>
          <a:xfrm>
            <a:off x="808850" y="941825"/>
            <a:ext cx="7503600" cy="3438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2F2F2F"/>
              </a:buClr>
              <a:buSzPts val="2800"/>
              <a:buFont typeface="Roboto"/>
              <a:buNone/>
              <a:defRPr sz="2800">
                <a:solidFill>
                  <a:srgbClr val="2F2F2F"/>
                </a:solidFill>
                <a:latin typeface="Roboto"/>
                <a:ea typeface="Roboto"/>
                <a:cs typeface="Roboto"/>
                <a:sym typeface="Roboto"/>
              </a:defRPr>
            </a:lvl1pPr>
            <a:lvl2pPr lvl="1" rtl="0" algn="l">
              <a:lnSpc>
                <a:spcPct val="100000"/>
              </a:lnSpc>
              <a:spcBef>
                <a:spcPts val="2000"/>
              </a:spcBef>
              <a:spcAft>
                <a:spcPts val="0"/>
              </a:spcAft>
              <a:buClr>
                <a:srgbClr val="2F2F2F"/>
              </a:buClr>
              <a:buSzPts val="3000"/>
              <a:buNone/>
              <a:defRPr sz="3000">
                <a:solidFill>
                  <a:srgbClr val="2F2F2F"/>
                </a:solidFill>
              </a:defRPr>
            </a:lvl2pPr>
            <a:lvl3pPr lvl="2" rtl="0" algn="l">
              <a:lnSpc>
                <a:spcPct val="100000"/>
              </a:lnSpc>
              <a:spcBef>
                <a:spcPts val="2000"/>
              </a:spcBef>
              <a:spcAft>
                <a:spcPts val="0"/>
              </a:spcAft>
              <a:buClr>
                <a:srgbClr val="2F2F2F"/>
              </a:buClr>
              <a:buSzPts val="3000"/>
              <a:buNone/>
              <a:defRPr sz="3000">
                <a:solidFill>
                  <a:srgbClr val="2F2F2F"/>
                </a:solidFill>
              </a:defRPr>
            </a:lvl3pPr>
            <a:lvl4pPr lvl="3" rtl="0" algn="l">
              <a:lnSpc>
                <a:spcPct val="100000"/>
              </a:lnSpc>
              <a:spcBef>
                <a:spcPts val="2000"/>
              </a:spcBef>
              <a:spcAft>
                <a:spcPts val="0"/>
              </a:spcAft>
              <a:buClr>
                <a:srgbClr val="2F2F2F"/>
              </a:buClr>
              <a:buSzPts val="3000"/>
              <a:buNone/>
              <a:defRPr sz="3000">
                <a:solidFill>
                  <a:srgbClr val="2F2F2F"/>
                </a:solidFill>
              </a:defRPr>
            </a:lvl4pPr>
            <a:lvl5pPr lvl="4" rtl="0" algn="l">
              <a:lnSpc>
                <a:spcPct val="100000"/>
              </a:lnSpc>
              <a:spcBef>
                <a:spcPts val="2000"/>
              </a:spcBef>
              <a:spcAft>
                <a:spcPts val="0"/>
              </a:spcAft>
              <a:buClr>
                <a:srgbClr val="2F2F2F"/>
              </a:buClr>
              <a:buSzPts val="3000"/>
              <a:buNone/>
              <a:defRPr sz="3000">
                <a:solidFill>
                  <a:srgbClr val="2F2F2F"/>
                </a:solidFill>
              </a:defRPr>
            </a:lvl5pPr>
            <a:lvl6pPr lvl="5" rtl="0" algn="l">
              <a:lnSpc>
                <a:spcPct val="100000"/>
              </a:lnSpc>
              <a:spcBef>
                <a:spcPts val="2000"/>
              </a:spcBef>
              <a:spcAft>
                <a:spcPts val="0"/>
              </a:spcAft>
              <a:buClr>
                <a:srgbClr val="2F2F2F"/>
              </a:buClr>
              <a:buSzPts val="3000"/>
              <a:buNone/>
              <a:defRPr sz="3000">
                <a:solidFill>
                  <a:srgbClr val="2F2F2F"/>
                </a:solidFill>
              </a:defRPr>
            </a:lvl6pPr>
            <a:lvl7pPr lvl="6" rtl="0" algn="l">
              <a:lnSpc>
                <a:spcPct val="100000"/>
              </a:lnSpc>
              <a:spcBef>
                <a:spcPts val="2000"/>
              </a:spcBef>
              <a:spcAft>
                <a:spcPts val="0"/>
              </a:spcAft>
              <a:buClr>
                <a:srgbClr val="2F2F2F"/>
              </a:buClr>
              <a:buSzPts val="3000"/>
              <a:buNone/>
              <a:defRPr sz="3000">
                <a:solidFill>
                  <a:srgbClr val="2F2F2F"/>
                </a:solidFill>
              </a:defRPr>
            </a:lvl7pPr>
            <a:lvl8pPr lvl="7" rtl="0" algn="l">
              <a:lnSpc>
                <a:spcPct val="100000"/>
              </a:lnSpc>
              <a:spcBef>
                <a:spcPts val="2000"/>
              </a:spcBef>
              <a:spcAft>
                <a:spcPts val="0"/>
              </a:spcAft>
              <a:buClr>
                <a:srgbClr val="2F2F2F"/>
              </a:buClr>
              <a:buSzPts val="3000"/>
              <a:buNone/>
              <a:defRPr sz="3000">
                <a:solidFill>
                  <a:srgbClr val="2F2F2F"/>
                </a:solidFill>
              </a:defRPr>
            </a:lvl8pPr>
            <a:lvl9pPr lvl="8" rtl="0" algn="l">
              <a:lnSpc>
                <a:spcPct val="100000"/>
              </a:lnSpc>
              <a:spcBef>
                <a:spcPts val="2000"/>
              </a:spcBef>
              <a:spcAft>
                <a:spcPts val="2000"/>
              </a:spcAft>
              <a:buClr>
                <a:srgbClr val="2F2F2F"/>
              </a:buClr>
              <a:buSzPts val="3000"/>
              <a:buNone/>
              <a:defRPr sz="3000">
                <a:solidFill>
                  <a:srgbClr val="2F2F2F"/>
                </a:solidFill>
              </a:defRPr>
            </a:lvl9pPr>
          </a:lstStyle>
          <a:p/>
        </p:txBody>
      </p:sp>
      <p:sp>
        <p:nvSpPr>
          <p:cNvPr id="302" name="Google Shape;302;p42"/>
          <p:cNvSpPr txBox="1"/>
          <p:nvPr>
            <p:ph idx="1" type="subTitle"/>
          </p:nvPr>
        </p:nvSpPr>
        <p:spPr>
          <a:xfrm>
            <a:off x="7096125" y="164600"/>
            <a:ext cx="1813800" cy="301800"/>
          </a:xfrm>
          <a:prstGeom prst="rect">
            <a:avLst/>
          </a:prstGeom>
          <a:noFill/>
          <a:ln>
            <a:noFill/>
          </a:ln>
        </p:spPr>
        <p:txBody>
          <a:bodyPr anchorCtr="0" anchor="ctr" bIns="91425" lIns="91425" spcFirstLastPara="1" rIns="0" wrap="square" tIns="91425">
            <a:noAutofit/>
          </a:bodyPr>
          <a:lstStyle>
            <a:lvl1pPr lvl="0" rtl="0" algn="r">
              <a:lnSpc>
                <a:spcPct val="114000"/>
              </a:lnSpc>
              <a:spcBef>
                <a:spcPts val="0"/>
              </a:spcBef>
              <a:spcAft>
                <a:spcPts val="0"/>
              </a:spcAft>
              <a:buSzPts val="2400"/>
              <a:buNone/>
              <a:defRPr sz="900">
                <a:solidFill>
                  <a:srgbClr val="767676"/>
                </a:solidFill>
                <a:latin typeface="Roboto Black"/>
                <a:ea typeface="Roboto Black"/>
                <a:cs typeface="Roboto Black"/>
                <a:sym typeface="Roboto Black"/>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
        <p:nvSpPr>
          <p:cNvPr id="303" name="Google Shape;303;p42"/>
          <p:cNvSpPr txBox="1"/>
          <p:nvPr>
            <p:ph idx="2" type="subTitle"/>
          </p:nvPr>
        </p:nvSpPr>
        <p:spPr>
          <a:xfrm>
            <a:off x="236875" y="164600"/>
            <a:ext cx="4335000" cy="301800"/>
          </a:xfrm>
          <a:prstGeom prst="rect">
            <a:avLst/>
          </a:prstGeom>
          <a:noFill/>
          <a:ln>
            <a:noFill/>
          </a:ln>
        </p:spPr>
        <p:txBody>
          <a:bodyPr anchorCtr="0" anchor="ctr" bIns="91425" lIns="0" spcFirstLastPara="1" rIns="0" wrap="square" tIns="91425">
            <a:noAutofit/>
          </a:bodyPr>
          <a:lstStyle>
            <a:lvl1pPr lvl="0" rtl="0" algn="l">
              <a:lnSpc>
                <a:spcPct val="114000"/>
              </a:lnSpc>
              <a:spcBef>
                <a:spcPts val="0"/>
              </a:spcBef>
              <a:spcAft>
                <a:spcPts val="0"/>
              </a:spcAft>
              <a:buSzPts val="2400"/>
              <a:buNone/>
              <a:defRPr sz="900">
                <a:solidFill>
                  <a:srgbClr val="767676"/>
                </a:solidFill>
                <a:latin typeface="Roboto"/>
                <a:ea typeface="Roboto"/>
                <a:cs typeface="Roboto"/>
                <a:sym typeface="Roboto"/>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extLst>
    <p:ext uri="{DCECCB84-F9BA-43D5-87BE-67443E8EF086}">
      <p15:sldGuideLst>
        <p15:guide id="1" pos="510">
          <p15:clr>
            <a:srgbClr val="F9AD4C"/>
          </p15:clr>
        </p15:guide>
        <p15:guide id="2" pos="2880">
          <p15:clr>
            <a:srgbClr val="F9AD4C"/>
          </p15:clr>
        </p15:guide>
        <p15:guide id="3" orient="horz" pos="21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Instruction with Single Image or GIF">
  <p:cSld name="SECTION_HEADER_1_1_2_1_2_1_1_2">
    <p:spTree>
      <p:nvGrpSpPr>
        <p:cNvPr id="304" name="Shape 304"/>
        <p:cNvGrpSpPr/>
        <p:nvPr/>
      </p:nvGrpSpPr>
      <p:grpSpPr>
        <a:xfrm>
          <a:off x="0" y="0"/>
          <a:ext cx="0" cy="0"/>
          <a:chOff x="0" y="0"/>
          <a:chExt cx="0" cy="0"/>
        </a:xfrm>
      </p:grpSpPr>
      <p:sp>
        <p:nvSpPr>
          <p:cNvPr id="305" name="Google Shape;305;p43"/>
          <p:cNvSpPr txBox="1"/>
          <p:nvPr>
            <p:ph idx="12" type="sldNum"/>
          </p:nvPr>
        </p:nvSpPr>
        <p:spPr>
          <a:xfrm>
            <a:off x="8472458" y="45870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06" name="Google Shape;306;p43"/>
          <p:cNvSpPr txBox="1"/>
          <p:nvPr>
            <p:ph type="title"/>
          </p:nvPr>
        </p:nvSpPr>
        <p:spPr>
          <a:xfrm>
            <a:off x="804675" y="1490486"/>
            <a:ext cx="4438200" cy="30966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rgbClr val="2F2F2F"/>
              </a:buClr>
              <a:buSzPts val="1400"/>
              <a:buFont typeface="Roboto"/>
              <a:buNone/>
              <a:defRPr sz="1400">
                <a:solidFill>
                  <a:srgbClr val="2F2F2F"/>
                </a:solidFill>
                <a:latin typeface="Roboto"/>
                <a:ea typeface="Roboto"/>
                <a:cs typeface="Roboto"/>
                <a:sym typeface="Roboto"/>
              </a:defRPr>
            </a:lvl1pPr>
            <a:lvl2pPr lvl="1" rtl="0">
              <a:lnSpc>
                <a:spcPct val="100000"/>
              </a:lnSpc>
              <a:spcBef>
                <a:spcPts val="2000"/>
              </a:spcBef>
              <a:spcAft>
                <a:spcPts val="0"/>
              </a:spcAft>
              <a:buClr>
                <a:srgbClr val="2F2F2F"/>
              </a:buClr>
              <a:buSzPts val="1400"/>
              <a:buNone/>
              <a:defRPr sz="1400">
                <a:solidFill>
                  <a:srgbClr val="2F2F2F"/>
                </a:solidFill>
              </a:defRPr>
            </a:lvl2pPr>
            <a:lvl3pPr lvl="2" rtl="0">
              <a:lnSpc>
                <a:spcPct val="100000"/>
              </a:lnSpc>
              <a:spcBef>
                <a:spcPts val="2000"/>
              </a:spcBef>
              <a:spcAft>
                <a:spcPts val="0"/>
              </a:spcAft>
              <a:buClr>
                <a:srgbClr val="2F2F2F"/>
              </a:buClr>
              <a:buSzPts val="1400"/>
              <a:buNone/>
              <a:defRPr sz="1400">
                <a:solidFill>
                  <a:srgbClr val="2F2F2F"/>
                </a:solidFill>
              </a:defRPr>
            </a:lvl3pPr>
            <a:lvl4pPr lvl="3" rtl="0">
              <a:lnSpc>
                <a:spcPct val="100000"/>
              </a:lnSpc>
              <a:spcBef>
                <a:spcPts val="2000"/>
              </a:spcBef>
              <a:spcAft>
                <a:spcPts val="0"/>
              </a:spcAft>
              <a:buClr>
                <a:srgbClr val="2F2F2F"/>
              </a:buClr>
              <a:buSzPts val="1400"/>
              <a:buNone/>
              <a:defRPr sz="1400">
                <a:solidFill>
                  <a:srgbClr val="2F2F2F"/>
                </a:solidFill>
              </a:defRPr>
            </a:lvl4pPr>
            <a:lvl5pPr lvl="4" rtl="0">
              <a:lnSpc>
                <a:spcPct val="100000"/>
              </a:lnSpc>
              <a:spcBef>
                <a:spcPts val="2000"/>
              </a:spcBef>
              <a:spcAft>
                <a:spcPts val="0"/>
              </a:spcAft>
              <a:buClr>
                <a:srgbClr val="2F2F2F"/>
              </a:buClr>
              <a:buSzPts val="1400"/>
              <a:buNone/>
              <a:defRPr sz="1400">
                <a:solidFill>
                  <a:srgbClr val="2F2F2F"/>
                </a:solidFill>
              </a:defRPr>
            </a:lvl5pPr>
            <a:lvl6pPr lvl="5" rtl="0">
              <a:lnSpc>
                <a:spcPct val="100000"/>
              </a:lnSpc>
              <a:spcBef>
                <a:spcPts val="2000"/>
              </a:spcBef>
              <a:spcAft>
                <a:spcPts val="0"/>
              </a:spcAft>
              <a:buClr>
                <a:srgbClr val="2F2F2F"/>
              </a:buClr>
              <a:buSzPts val="1400"/>
              <a:buNone/>
              <a:defRPr sz="1400">
                <a:solidFill>
                  <a:srgbClr val="2F2F2F"/>
                </a:solidFill>
              </a:defRPr>
            </a:lvl6pPr>
            <a:lvl7pPr lvl="6" rtl="0">
              <a:lnSpc>
                <a:spcPct val="100000"/>
              </a:lnSpc>
              <a:spcBef>
                <a:spcPts val="2000"/>
              </a:spcBef>
              <a:spcAft>
                <a:spcPts val="0"/>
              </a:spcAft>
              <a:buClr>
                <a:srgbClr val="2F2F2F"/>
              </a:buClr>
              <a:buSzPts val="1400"/>
              <a:buNone/>
              <a:defRPr sz="1400">
                <a:solidFill>
                  <a:srgbClr val="2F2F2F"/>
                </a:solidFill>
              </a:defRPr>
            </a:lvl7pPr>
            <a:lvl8pPr lvl="7" rtl="0">
              <a:lnSpc>
                <a:spcPct val="100000"/>
              </a:lnSpc>
              <a:spcBef>
                <a:spcPts val="2000"/>
              </a:spcBef>
              <a:spcAft>
                <a:spcPts val="0"/>
              </a:spcAft>
              <a:buClr>
                <a:srgbClr val="2F2F2F"/>
              </a:buClr>
              <a:buSzPts val="1400"/>
              <a:buNone/>
              <a:defRPr sz="1400">
                <a:solidFill>
                  <a:srgbClr val="2F2F2F"/>
                </a:solidFill>
              </a:defRPr>
            </a:lvl8pPr>
            <a:lvl9pPr lvl="8" rtl="0">
              <a:lnSpc>
                <a:spcPct val="100000"/>
              </a:lnSpc>
              <a:spcBef>
                <a:spcPts val="2000"/>
              </a:spcBef>
              <a:spcAft>
                <a:spcPts val="2000"/>
              </a:spcAft>
              <a:buClr>
                <a:srgbClr val="2F2F2F"/>
              </a:buClr>
              <a:buSzPts val="1400"/>
              <a:buNone/>
              <a:defRPr sz="1400">
                <a:solidFill>
                  <a:srgbClr val="2F2F2F"/>
                </a:solidFill>
              </a:defRPr>
            </a:lvl9pPr>
          </a:lstStyle>
          <a:p/>
        </p:txBody>
      </p:sp>
      <p:sp>
        <p:nvSpPr>
          <p:cNvPr id="307" name="Google Shape;307;p43"/>
          <p:cNvSpPr txBox="1"/>
          <p:nvPr>
            <p:ph idx="2" type="title"/>
          </p:nvPr>
        </p:nvSpPr>
        <p:spPr>
          <a:xfrm>
            <a:off x="808850" y="822960"/>
            <a:ext cx="7503600" cy="572700"/>
          </a:xfrm>
          <a:prstGeom prst="rect">
            <a:avLst/>
          </a:prstGeom>
        </p:spPr>
        <p:txBody>
          <a:bodyPr anchorCtr="0" anchor="ctr" bIns="0" lIns="0" spcFirstLastPara="1" rIns="0" wrap="square" tIns="0">
            <a:noAutofit/>
          </a:bodyPr>
          <a:lstStyle>
            <a:lvl1pPr lvl="0" rtl="0">
              <a:spcBef>
                <a:spcPts val="0"/>
              </a:spcBef>
              <a:spcAft>
                <a:spcPts val="0"/>
              </a:spcAft>
              <a:buSzPts val="2400"/>
              <a:buFont typeface="Roboto Medium"/>
              <a:buNone/>
              <a:defRPr sz="2400">
                <a:latin typeface="Roboto Medium"/>
                <a:ea typeface="Roboto Medium"/>
                <a:cs typeface="Roboto Medium"/>
                <a:sym typeface="Roboto Medium"/>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308" name="Google Shape;308;p43"/>
          <p:cNvSpPr/>
          <p:nvPr/>
        </p:nvSpPr>
        <p:spPr>
          <a:xfrm>
            <a:off x="5989320" y="1444752"/>
            <a:ext cx="2907900" cy="3429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3"/>
          <p:cNvSpPr txBox="1"/>
          <p:nvPr>
            <p:ph idx="1" type="subTitle"/>
          </p:nvPr>
        </p:nvSpPr>
        <p:spPr>
          <a:xfrm>
            <a:off x="7096125" y="164600"/>
            <a:ext cx="1813800" cy="301800"/>
          </a:xfrm>
          <a:prstGeom prst="rect">
            <a:avLst/>
          </a:prstGeom>
        </p:spPr>
        <p:txBody>
          <a:bodyPr anchorCtr="0" anchor="ctr" bIns="91425" lIns="91425" spcFirstLastPara="1" rIns="0" wrap="square" tIns="91425">
            <a:noAutofit/>
          </a:bodyPr>
          <a:lstStyle>
            <a:lvl1pPr lvl="0" rtl="0" algn="r">
              <a:lnSpc>
                <a:spcPct val="114000"/>
              </a:lnSpc>
              <a:spcBef>
                <a:spcPts val="0"/>
              </a:spcBef>
              <a:spcAft>
                <a:spcPts val="0"/>
              </a:spcAft>
              <a:buNone/>
              <a:defRPr sz="900">
                <a:solidFill>
                  <a:srgbClr val="767676"/>
                </a:solidFill>
                <a:latin typeface="Roboto Black"/>
                <a:ea typeface="Roboto Black"/>
                <a:cs typeface="Roboto Black"/>
                <a:sym typeface="Roboto Black"/>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10" name="Google Shape;310;p43"/>
          <p:cNvSpPr txBox="1"/>
          <p:nvPr>
            <p:ph idx="3" type="subTitle"/>
          </p:nvPr>
        </p:nvSpPr>
        <p:spPr>
          <a:xfrm>
            <a:off x="236875" y="164600"/>
            <a:ext cx="4325700" cy="301800"/>
          </a:xfrm>
          <a:prstGeom prst="rect">
            <a:avLst/>
          </a:prstGeom>
        </p:spPr>
        <p:txBody>
          <a:bodyPr anchorCtr="0" anchor="ctr" bIns="91425" lIns="0" spcFirstLastPara="1" rIns="0" wrap="square" tIns="91425">
            <a:noAutofit/>
          </a:bodyPr>
          <a:lstStyle>
            <a:lvl1pPr lvl="0" rtl="0">
              <a:lnSpc>
                <a:spcPct val="114000"/>
              </a:lnSpc>
              <a:spcBef>
                <a:spcPts val="0"/>
              </a:spcBef>
              <a:spcAft>
                <a:spcPts val="0"/>
              </a:spcAft>
              <a:buNone/>
              <a:defRPr sz="9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extLst>
    <p:ext uri="{DCECCB84-F9BA-43D5-87BE-67443E8EF086}">
      <p15:sldGuideLst>
        <p15:guide id="1" pos="510">
          <p15:clr>
            <a:srgbClr val="F9AD4C"/>
          </p15:clr>
        </p15:guide>
        <p15:guide id="2" orient="horz" pos="1008">
          <p15:clr>
            <a:srgbClr val="F9AD4C"/>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idelines">
  <p:cSld name="SECTION_HEADER_1_1_2_1_2_1_1_1">
    <p:spTree>
      <p:nvGrpSpPr>
        <p:cNvPr id="311" name="Shape 311"/>
        <p:cNvGrpSpPr/>
        <p:nvPr/>
      </p:nvGrpSpPr>
      <p:grpSpPr>
        <a:xfrm>
          <a:off x="0" y="0"/>
          <a:ext cx="0" cy="0"/>
          <a:chOff x="0" y="0"/>
          <a:chExt cx="0" cy="0"/>
        </a:xfrm>
      </p:grpSpPr>
      <p:sp>
        <p:nvSpPr>
          <p:cNvPr id="312" name="Google Shape;312;p44"/>
          <p:cNvSpPr txBox="1"/>
          <p:nvPr>
            <p:ph idx="12" type="sldNum"/>
          </p:nvPr>
        </p:nvSpPr>
        <p:spPr>
          <a:xfrm>
            <a:off x="8472458" y="45870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3" name="Google Shape;313;p44"/>
          <p:cNvSpPr txBox="1"/>
          <p:nvPr>
            <p:ph type="title"/>
          </p:nvPr>
        </p:nvSpPr>
        <p:spPr>
          <a:xfrm>
            <a:off x="808850" y="822960"/>
            <a:ext cx="7503600" cy="572700"/>
          </a:xfrm>
          <a:prstGeom prst="rect">
            <a:avLst/>
          </a:prstGeom>
        </p:spPr>
        <p:txBody>
          <a:bodyPr anchorCtr="0" anchor="ctr" bIns="0" lIns="0" spcFirstLastPara="1" rIns="0" wrap="square" tIns="0">
            <a:noAutofit/>
          </a:bodyPr>
          <a:lstStyle>
            <a:lvl1pPr lvl="0" rtl="0">
              <a:spcBef>
                <a:spcPts val="0"/>
              </a:spcBef>
              <a:spcAft>
                <a:spcPts val="0"/>
              </a:spcAft>
              <a:buSzPts val="2400"/>
              <a:buFont typeface="Roboto Medium"/>
              <a:buNone/>
              <a:defRPr sz="2400">
                <a:latin typeface="Roboto Medium"/>
                <a:ea typeface="Roboto Medium"/>
                <a:cs typeface="Roboto Medium"/>
                <a:sym typeface="Roboto Medium"/>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314" name="Google Shape;314;p44"/>
          <p:cNvSpPr txBox="1"/>
          <p:nvPr>
            <p:ph idx="2" type="title"/>
          </p:nvPr>
        </p:nvSpPr>
        <p:spPr>
          <a:xfrm>
            <a:off x="804672" y="1481328"/>
            <a:ext cx="6556200" cy="3200400"/>
          </a:xfrm>
          <a:prstGeom prst="rect">
            <a:avLst/>
          </a:prstGeom>
        </p:spPr>
        <p:txBody>
          <a:bodyPr anchorCtr="0" anchor="ctr" bIns="0" lIns="0" spcFirstLastPara="1" rIns="0" wrap="square" tIns="0">
            <a:noAutofit/>
          </a:bodyPr>
          <a:lstStyle>
            <a:lvl1pPr lvl="0" rtl="0">
              <a:spcBef>
                <a:spcPts val="0"/>
              </a:spcBef>
              <a:spcAft>
                <a:spcPts val="0"/>
              </a:spcAft>
              <a:buClr>
                <a:srgbClr val="2F2F2F"/>
              </a:buClr>
              <a:buSzPts val="1600"/>
              <a:buFont typeface="Roboto"/>
              <a:buNone/>
              <a:defRPr sz="1600">
                <a:solidFill>
                  <a:srgbClr val="2F2F2F"/>
                </a:solidFill>
                <a:latin typeface="Roboto"/>
                <a:ea typeface="Roboto"/>
                <a:cs typeface="Roboto"/>
                <a:sym typeface="Roboto"/>
              </a:defRPr>
            </a:lvl1pPr>
            <a:lvl2pPr lvl="1" rtl="0">
              <a:spcBef>
                <a:spcPts val="1600"/>
              </a:spcBef>
              <a:spcAft>
                <a:spcPts val="0"/>
              </a:spcAft>
              <a:buClr>
                <a:srgbClr val="2F2F2F"/>
              </a:buClr>
              <a:buSzPts val="1600"/>
              <a:buFont typeface="Roboto Medium"/>
              <a:buNone/>
              <a:defRPr sz="1600">
                <a:solidFill>
                  <a:srgbClr val="2F2F2F"/>
                </a:solidFill>
                <a:latin typeface="Roboto Medium"/>
                <a:ea typeface="Roboto Medium"/>
                <a:cs typeface="Roboto Medium"/>
                <a:sym typeface="Roboto Medium"/>
              </a:defRPr>
            </a:lvl2pPr>
            <a:lvl3pPr lvl="2" rtl="0">
              <a:spcBef>
                <a:spcPts val="1600"/>
              </a:spcBef>
              <a:spcAft>
                <a:spcPts val="0"/>
              </a:spcAft>
              <a:buClr>
                <a:srgbClr val="2F2F2F"/>
              </a:buClr>
              <a:buSzPts val="1600"/>
              <a:buFont typeface="Roboto Medium"/>
              <a:buNone/>
              <a:defRPr sz="1600">
                <a:solidFill>
                  <a:srgbClr val="2F2F2F"/>
                </a:solidFill>
                <a:latin typeface="Roboto Medium"/>
                <a:ea typeface="Roboto Medium"/>
                <a:cs typeface="Roboto Medium"/>
                <a:sym typeface="Roboto Medium"/>
              </a:defRPr>
            </a:lvl3pPr>
            <a:lvl4pPr lvl="3" rtl="0">
              <a:spcBef>
                <a:spcPts val="1600"/>
              </a:spcBef>
              <a:spcAft>
                <a:spcPts val="0"/>
              </a:spcAft>
              <a:buClr>
                <a:srgbClr val="2F2F2F"/>
              </a:buClr>
              <a:buSzPts val="1600"/>
              <a:buFont typeface="Roboto Medium"/>
              <a:buNone/>
              <a:defRPr sz="1600">
                <a:solidFill>
                  <a:srgbClr val="2F2F2F"/>
                </a:solidFill>
                <a:latin typeface="Roboto Medium"/>
                <a:ea typeface="Roboto Medium"/>
                <a:cs typeface="Roboto Medium"/>
                <a:sym typeface="Roboto Medium"/>
              </a:defRPr>
            </a:lvl4pPr>
            <a:lvl5pPr lvl="4" rtl="0">
              <a:spcBef>
                <a:spcPts val="1600"/>
              </a:spcBef>
              <a:spcAft>
                <a:spcPts val="0"/>
              </a:spcAft>
              <a:buClr>
                <a:srgbClr val="2F2F2F"/>
              </a:buClr>
              <a:buSzPts val="1600"/>
              <a:buFont typeface="Roboto Medium"/>
              <a:buNone/>
              <a:defRPr sz="1600">
                <a:solidFill>
                  <a:srgbClr val="2F2F2F"/>
                </a:solidFill>
                <a:latin typeface="Roboto Medium"/>
                <a:ea typeface="Roboto Medium"/>
                <a:cs typeface="Roboto Medium"/>
                <a:sym typeface="Roboto Medium"/>
              </a:defRPr>
            </a:lvl5pPr>
            <a:lvl6pPr lvl="5" rtl="0">
              <a:spcBef>
                <a:spcPts val="1600"/>
              </a:spcBef>
              <a:spcAft>
                <a:spcPts val="0"/>
              </a:spcAft>
              <a:buClr>
                <a:srgbClr val="2F2F2F"/>
              </a:buClr>
              <a:buSzPts val="1600"/>
              <a:buFont typeface="Roboto Medium"/>
              <a:buNone/>
              <a:defRPr sz="1600">
                <a:solidFill>
                  <a:srgbClr val="2F2F2F"/>
                </a:solidFill>
                <a:latin typeface="Roboto Medium"/>
                <a:ea typeface="Roboto Medium"/>
                <a:cs typeface="Roboto Medium"/>
                <a:sym typeface="Roboto Medium"/>
              </a:defRPr>
            </a:lvl6pPr>
            <a:lvl7pPr lvl="6" rtl="0">
              <a:spcBef>
                <a:spcPts val="1600"/>
              </a:spcBef>
              <a:spcAft>
                <a:spcPts val="0"/>
              </a:spcAft>
              <a:buClr>
                <a:srgbClr val="2F2F2F"/>
              </a:buClr>
              <a:buSzPts val="1600"/>
              <a:buFont typeface="Roboto Medium"/>
              <a:buNone/>
              <a:defRPr sz="1600">
                <a:solidFill>
                  <a:srgbClr val="2F2F2F"/>
                </a:solidFill>
                <a:latin typeface="Roboto Medium"/>
                <a:ea typeface="Roboto Medium"/>
                <a:cs typeface="Roboto Medium"/>
                <a:sym typeface="Roboto Medium"/>
              </a:defRPr>
            </a:lvl7pPr>
            <a:lvl8pPr lvl="7" rtl="0">
              <a:spcBef>
                <a:spcPts val="1600"/>
              </a:spcBef>
              <a:spcAft>
                <a:spcPts val="0"/>
              </a:spcAft>
              <a:buClr>
                <a:srgbClr val="2F2F2F"/>
              </a:buClr>
              <a:buSzPts val="1600"/>
              <a:buFont typeface="Roboto Medium"/>
              <a:buNone/>
              <a:defRPr sz="1600">
                <a:solidFill>
                  <a:srgbClr val="2F2F2F"/>
                </a:solidFill>
                <a:latin typeface="Roboto Medium"/>
                <a:ea typeface="Roboto Medium"/>
                <a:cs typeface="Roboto Medium"/>
                <a:sym typeface="Roboto Medium"/>
              </a:defRPr>
            </a:lvl8pPr>
            <a:lvl9pPr lvl="8" rtl="0">
              <a:spcBef>
                <a:spcPts val="1600"/>
              </a:spcBef>
              <a:spcAft>
                <a:spcPts val="1600"/>
              </a:spcAft>
              <a:buClr>
                <a:srgbClr val="2F2F2F"/>
              </a:buClr>
              <a:buSzPts val="1600"/>
              <a:buFont typeface="Roboto Medium"/>
              <a:buNone/>
              <a:defRPr sz="1600">
                <a:solidFill>
                  <a:srgbClr val="2F2F2F"/>
                </a:solidFill>
                <a:latin typeface="Roboto Medium"/>
                <a:ea typeface="Roboto Medium"/>
                <a:cs typeface="Roboto Medium"/>
                <a:sym typeface="Roboto Medium"/>
              </a:defRPr>
            </a:lvl9pPr>
          </a:lstStyle>
          <a:p/>
        </p:txBody>
      </p:sp>
      <p:sp>
        <p:nvSpPr>
          <p:cNvPr id="315" name="Google Shape;315;p44"/>
          <p:cNvSpPr txBox="1"/>
          <p:nvPr>
            <p:ph idx="1" type="subTitle"/>
          </p:nvPr>
        </p:nvSpPr>
        <p:spPr>
          <a:xfrm>
            <a:off x="7096125" y="164600"/>
            <a:ext cx="1813800" cy="301800"/>
          </a:xfrm>
          <a:prstGeom prst="rect">
            <a:avLst/>
          </a:prstGeom>
        </p:spPr>
        <p:txBody>
          <a:bodyPr anchorCtr="0" anchor="ctr" bIns="91425" lIns="91425" spcFirstLastPara="1" rIns="0" wrap="square" tIns="91425">
            <a:noAutofit/>
          </a:bodyPr>
          <a:lstStyle>
            <a:lvl1pPr lvl="0" rtl="0" algn="r">
              <a:lnSpc>
                <a:spcPct val="114000"/>
              </a:lnSpc>
              <a:spcBef>
                <a:spcPts val="0"/>
              </a:spcBef>
              <a:spcAft>
                <a:spcPts val="0"/>
              </a:spcAft>
              <a:buNone/>
              <a:defRPr sz="900">
                <a:solidFill>
                  <a:srgbClr val="767676"/>
                </a:solidFill>
                <a:latin typeface="Roboto Black"/>
                <a:ea typeface="Roboto Black"/>
                <a:cs typeface="Roboto Black"/>
                <a:sym typeface="Roboto Black"/>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16" name="Google Shape;316;p44"/>
          <p:cNvSpPr txBox="1"/>
          <p:nvPr>
            <p:ph idx="3" type="subTitle"/>
          </p:nvPr>
        </p:nvSpPr>
        <p:spPr>
          <a:xfrm>
            <a:off x="236875" y="164600"/>
            <a:ext cx="4336200" cy="301800"/>
          </a:xfrm>
          <a:prstGeom prst="rect">
            <a:avLst/>
          </a:prstGeom>
        </p:spPr>
        <p:txBody>
          <a:bodyPr anchorCtr="0" anchor="ctr" bIns="91425" lIns="0" spcFirstLastPara="1" rIns="0" wrap="square" tIns="91425">
            <a:noAutofit/>
          </a:bodyPr>
          <a:lstStyle>
            <a:lvl1pPr lvl="0" rtl="0">
              <a:lnSpc>
                <a:spcPct val="114000"/>
              </a:lnSpc>
              <a:spcBef>
                <a:spcPts val="0"/>
              </a:spcBef>
              <a:spcAft>
                <a:spcPts val="0"/>
              </a:spcAft>
              <a:buNone/>
              <a:defRPr sz="9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extLst>
    <p:ext uri="{DCECCB84-F9BA-43D5-87BE-67443E8EF086}">
      <p15:sldGuideLst>
        <p15:guide id="1" pos="510">
          <p15:clr>
            <a:srgbClr val="F9AD4C"/>
          </p15:clr>
        </p15:guide>
        <p15:guide id="2" orient="horz" pos="1182">
          <p15:clr>
            <a:srgbClr val="F9AD4C"/>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ocabulary">
  <p:cSld name="SECTION_HEADER_1_1_2_3">
    <p:spTree>
      <p:nvGrpSpPr>
        <p:cNvPr id="317" name="Shape 317"/>
        <p:cNvGrpSpPr/>
        <p:nvPr/>
      </p:nvGrpSpPr>
      <p:grpSpPr>
        <a:xfrm>
          <a:off x="0" y="0"/>
          <a:ext cx="0" cy="0"/>
          <a:chOff x="0" y="0"/>
          <a:chExt cx="0" cy="0"/>
        </a:xfrm>
      </p:grpSpPr>
      <p:pic>
        <p:nvPicPr>
          <p:cNvPr id="318" name="Google Shape;318;p45"/>
          <p:cNvPicPr preferRelativeResize="0"/>
          <p:nvPr/>
        </p:nvPicPr>
        <p:blipFill>
          <a:blip r:embed="rId2">
            <a:alphaModFix/>
          </a:blip>
          <a:stretch>
            <a:fillRect/>
          </a:stretch>
        </p:blipFill>
        <p:spPr>
          <a:xfrm>
            <a:off x="1848613" y="1741916"/>
            <a:ext cx="5751577" cy="1614152"/>
          </a:xfrm>
          <a:prstGeom prst="rect">
            <a:avLst/>
          </a:prstGeom>
          <a:noFill/>
          <a:ln>
            <a:noFill/>
          </a:ln>
        </p:spPr>
      </p:pic>
      <p:sp>
        <p:nvSpPr>
          <p:cNvPr id="319" name="Google Shape;319;p45"/>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20" name="Google Shape;320;p45"/>
          <p:cNvSpPr txBox="1"/>
          <p:nvPr>
            <p:ph type="title"/>
          </p:nvPr>
        </p:nvSpPr>
        <p:spPr>
          <a:xfrm>
            <a:off x="820200" y="1184699"/>
            <a:ext cx="75036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2F2F2F"/>
              </a:buClr>
              <a:buSzPts val="2800"/>
              <a:buFont typeface="Roboto"/>
              <a:buNone/>
              <a:defRPr b="1" sz="2800">
                <a:solidFill>
                  <a:srgbClr val="2F2F2F"/>
                </a:solidFill>
                <a:latin typeface="Roboto"/>
                <a:ea typeface="Roboto"/>
                <a:cs typeface="Roboto"/>
                <a:sym typeface="Roboto"/>
              </a:defRPr>
            </a:lvl1pPr>
            <a:lvl2pPr lvl="1" rtl="0">
              <a:spcBef>
                <a:spcPts val="0"/>
              </a:spcBef>
              <a:spcAft>
                <a:spcPts val="0"/>
              </a:spcAft>
              <a:buClr>
                <a:srgbClr val="2F2F2F"/>
              </a:buClr>
              <a:buSzPts val="3400"/>
              <a:buNone/>
              <a:defRPr b="1">
                <a:solidFill>
                  <a:srgbClr val="2F2F2F"/>
                </a:solidFill>
              </a:defRPr>
            </a:lvl2pPr>
            <a:lvl3pPr lvl="2" rtl="0">
              <a:spcBef>
                <a:spcPts val="0"/>
              </a:spcBef>
              <a:spcAft>
                <a:spcPts val="0"/>
              </a:spcAft>
              <a:buClr>
                <a:srgbClr val="2F2F2F"/>
              </a:buClr>
              <a:buSzPts val="3400"/>
              <a:buNone/>
              <a:defRPr b="1">
                <a:solidFill>
                  <a:srgbClr val="2F2F2F"/>
                </a:solidFill>
              </a:defRPr>
            </a:lvl3pPr>
            <a:lvl4pPr lvl="3" rtl="0">
              <a:spcBef>
                <a:spcPts val="0"/>
              </a:spcBef>
              <a:spcAft>
                <a:spcPts val="0"/>
              </a:spcAft>
              <a:buClr>
                <a:srgbClr val="2F2F2F"/>
              </a:buClr>
              <a:buSzPts val="3400"/>
              <a:buNone/>
              <a:defRPr b="1">
                <a:solidFill>
                  <a:srgbClr val="2F2F2F"/>
                </a:solidFill>
              </a:defRPr>
            </a:lvl4pPr>
            <a:lvl5pPr lvl="4" rtl="0">
              <a:spcBef>
                <a:spcPts val="0"/>
              </a:spcBef>
              <a:spcAft>
                <a:spcPts val="0"/>
              </a:spcAft>
              <a:buClr>
                <a:srgbClr val="2F2F2F"/>
              </a:buClr>
              <a:buSzPts val="3400"/>
              <a:buNone/>
              <a:defRPr b="1">
                <a:solidFill>
                  <a:srgbClr val="2F2F2F"/>
                </a:solidFill>
              </a:defRPr>
            </a:lvl5pPr>
            <a:lvl6pPr lvl="5" rtl="0">
              <a:spcBef>
                <a:spcPts val="0"/>
              </a:spcBef>
              <a:spcAft>
                <a:spcPts val="0"/>
              </a:spcAft>
              <a:buClr>
                <a:srgbClr val="2F2F2F"/>
              </a:buClr>
              <a:buSzPts val="3400"/>
              <a:buNone/>
              <a:defRPr b="1">
                <a:solidFill>
                  <a:srgbClr val="2F2F2F"/>
                </a:solidFill>
              </a:defRPr>
            </a:lvl6pPr>
            <a:lvl7pPr lvl="6" rtl="0">
              <a:spcBef>
                <a:spcPts val="0"/>
              </a:spcBef>
              <a:spcAft>
                <a:spcPts val="0"/>
              </a:spcAft>
              <a:buClr>
                <a:srgbClr val="2F2F2F"/>
              </a:buClr>
              <a:buSzPts val="3400"/>
              <a:buNone/>
              <a:defRPr b="1">
                <a:solidFill>
                  <a:srgbClr val="2F2F2F"/>
                </a:solidFill>
              </a:defRPr>
            </a:lvl7pPr>
            <a:lvl8pPr lvl="7" rtl="0">
              <a:spcBef>
                <a:spcPts val="0"/>
              </a:spcBef>
              <a:spcAft>
                <a:spcPts val="0"/>
              </a:spcAft>
              <a:buClr>
                <a:srgbClr val="2F2F2F"/>
              </a:buClr>
              <a:buSzPts val="3400"/>
              <a:buNone/>
              <a:defRPr b="1">
                <a:solidFill>
                  <a:srgbClr val="2F2F2F"/>
                </a:solidFill>
              </a:defRPr>
            </a:lvl8pPr>
            <a:lvl9pPr lvl="8" rtl="0">
              <a:spcBef>
                <a:spcPts val="0"/>
              </a:spcBef>
              <a:spcAft>
                <a:spcPts val="0"/>
              </a:spcAft>
              <a:buClr>
                <a:srgbClr val="2F2F2F"/>
              </a:buClr>
              <a:buSzPts val="3400"/>
              <a:buNone/>
              <a:defRPr b="1">
                <a:solidFill>
                  <a:srgbClr val="2F2F2F"/>
                </a:solidFill>
              </a:defRPr>
            </a:lvl9pPr>
          </a:lstStyle>
          <a:p/>
        </p:txBody>
      </p:sp>
      <p:sp>
        <p:nvSpPr>
          <p:cNvPr id="321" name="Google Shape;321;p45"/>
          <p:cNvSpPr txBox="1"/>
          <p:nvPr>
            <p:ph idx="2" type="title"/>
          </p:nvPr>
        </p:nvSpPr>
        <p:spPr>
          <a:xfrm>
            <a:off x="2285250" y="2205126"/>
            <a:ext cx="4573500" cy="1287900"/>
          </a:xfrm>
          <a:prstGeom prst="rect">
            <a:avLst/>
          </a:prstGeom>
        </p:spPr>
        <p:txBody>
          <a:bodyPr anchorCtr="0" anchor="ctr" bIns="0" lIns="0" spcFirstLastPara="1" rIns="0" wrap="square" tIns="0">
            <a:noAutofit/>
          </a:bodyPr>
          <a:lstStyle>
            <a:lvl1pPr lvl="0" rtl="0" algn="ctr">
              <a:spcBef>
                <a:spcPts val="0"/>
              </a:spcBef>
              <a:spcAft>
                <a:spcPts val="0"/>
              </a:spcAft>
              <a:buClr>
                <a:srgbClr val="2F2F2F"/>
              </a:buClr>
              <a:buSzPts val="4000"/>
              <a:buFont typeface="Roboto Black"/>
              <a:buNone/>
              <a:defRPr sz="4000">
                <a:solidFill>
                  <a:srgbClr val="2F2F2F"/>
                </a:solidFill>
                <a:latin typeface="Roboto Black"/>
                <a:ea typeface="Roboto Black"/>
                <a:cs typeface="Roboto Black"/>
                <a:sym typeface="Roboto Black"/>
              </a:defRPr>
            </a:lvl1pPr>
            <a:lvl2pPr lvl="1" rtl="0">
              <a:spcBef>
                <a:spcPts val="0"/>
              </a:spcBef>
              <a:spcAft>
                <a:spcPts val="0"/>
              </a:spcAft>
              <a:buSzPts val="3400"/>
              <a:buFont typeface="Roboto Black"/>
              <a:buNone/>
              <a:defRPr>
                <a:latin typeface="Roboto Black"/>
                <a:ea typeface="Roboto Black"/>
                <a:cs typeface="Roboto Black"/>
                <a:sym typeface="Roboto Black"/>
              </a:defRPr>
            </a:lvl2pPr>
            <a:lvl3pPr lvl="2" rtl="0">
              <a:spcBef>
                <a:spcPts val="0"/>
              </a:spcBef>
              <a:spcAft>
                <a:spcPts val="0"/>
              </a:spcAft>
              <a:buSzPts val="3400"/>
              <a:buFont typeface="Roboto Black"/>
              <a:buNone/>
              <a:defRPr>
                <a:latin typeface="Roboto Black"/>
                <a:ea typeface="Roboto Black"/>
                <a:cs typeface="Roboto Black"/>
                <a:sym typeface="Roboto Black"/>
              </a:defRPr>
            </a:lvl3pPr>
            <a:lvl4pPr lvl="3" rtl="0">
              <a:spcBef>
                <a:spcPts val="0"/>
              </a:spcBef>
              <a:spcAft>
                <a:spcPts val="0"/>
              </a:spcAft>
              <a:buSzPts val="3400"/>
              <a:buFont typeface="Roboto Black"/>
              <a:buNone/>
              <a:defRPr>
                <a:latin typeface="Roboto Black"/>
                <a:ea typeface="Roboto Black"/>
                <a:cs typeface="Roboto Black"/>
                <a:sym typeface="Roboto Black"/>
              </a:defRPr>
            </a:lvl4pPr>
            <a:lvl5pPr lvl="4" rtl="0">
              <a:spcBef>
                <a:spcPts val="0"/>
              </a:spcBef>
              <a:spcAft>
                <a:spcPts val="0"/>
              </a:spcAft>
              <a:buSzPts val="3400"/>
              <a:buFont typeface="Roboto Black"/>
              <a:buNone/>
              <a:defRPr>
                <a:latin typeface="Roboto Black"/>
                <a:ea typeface="Roboto Black"/>
                <a:cs typeface="Roboto Black"/>
                <a:sym typeface="Roboto Black"/>
              </a:defRPr>
            </a:lvl5pPr>
            <a:lvl6pPr lvl="5" rtl="0">
              <a:spcBef>
                <a:spcPts val="0"/>
              </a:spcBef>
              <a:spcAft>
                <a:spcPts val="0"/>
              </a:spcAft>
              <a:buSzPts val="3400"/>
              <a:buFont typeface="Roboto Black"/>
              <a:buNone/>
              <a:defRPr>
                <a:latin typeface="Roboto Black"/>
                <a:ea typeface="Roboto Black"/>
                <a:cs typeface="Roboto Black"/>
                <a:sym typeface="Roboto Black"/>
              </a:defRPr>
            </a:lvl6pPr>
            <a:lvl7pPr lvl="6" rtl="0">
              <a:spcBef>
                <a:spcPts val="0"/>
              </a:spcBef>
              <a:spcAft>
                <a:spcPts val="0"/>
              </a:spcAft>
              <a:buSzPts val="3400"/>
              <a:buFont typeface="Roboto Black"/>
              <a:buNone/>
              <a:defRPr>
                <a:latin typeface="Roboto Black"/>
                <a:ea typeface="Roboto Black"/>
                <a:cs typeface="Roboto Black"/>
                <a:sym typeface="Roboto Black"/>
              </a:defRPr>
            </a:lvl7pPr>
            <a:lvl8pPr lvl="7" rtl="0">
              <a:spcBef>
                <a:spcPts val="0"/>
              </a:spcBef>
              <a:spcAft>
                <a:spcPts val="0"/>
              </a:spcAft>
              <a:buSzPts val="3400"/>
              <a:buFont typeface="Roboto Black"/>
              <a:buNone/>
              <a:defRPr>
                <a:latin typeface="Roboto Black"/>
                <a:ea typeface="Roboto Black"/>
                <a:cs typeface="Roboto Black"/>
                <a:sym typeface="Roboto Black"/>
              </a:defRPr>
            </a:lvl8pPr>
            <a:lvl9pPr lvl="8" rtl="0">
              <a:spcBef>
                <a:spcPts val="0"/>
              </a:spcBef>
              <a:spcAft>
                <a:spcPts val="0"/>
              </a:spcAft>
              <a:buSzPts val="3400"/>
              <a:buFont typeface="Roboto Black"/>
              <a:buNone/>
              <a:defRPr>
                <a:latin typeface="Roboto Black"/>
                <a:ea typeface="Roboto Black"/>
                <a:cs typeface="Roboto Black"/>
                <a:sym typeface="Roboto Black"/>
              </a:defRPr>
            </a:lvl9pPr>
          </a:lstStyle>
          <a:p/>
        </p:txBody>
      </p:sp>
      <p:sp>
        <p:nvSpPr>
          <p:cNvPr id="322" name="Google Shape;322;p45"/>
          <p:cNvSpPr txBox="1"/>
          <p:nvPr>
            <p:ph idx="1" type="subTitle"/>
          </p:nvPr>
        </p:nvSpPr>
        <p:spPr>
          <a:xfrm>
            <a:off x="7096125" y="164600"/>
            <a:ext cx="1813800" cy="301800"/>
          </a:xfrm>
          <a:prstGeom prst="rect">
            <a:avLst/>
          </a:prstGeom>
        </p:spPr>
        <p:txBody>
          <a:bodyPr anchorCtr="0" anchor="ctr" bIns="91425" lIns="91425" spcFirstLastPara="1" rIns="0" wrap="square" tIns="91425">
            <a:noAutofit/>
          </a:bodyPr>
          <a:lstStyle>
            <a:lvl1pPr lvl="0" rtl="0" algn="r">
              <a:lnSpc>
                <a:spcPct val="114000"/>
              </a:lnSpc>
              <a:spcBef>
                <a:spcPts val="0"/>
              </a:spcBef>
              <a:spcAft>
                <a:spcPts val="0"/>
              </a:spcAft>
              <a:buNone/>
              <a:defRPr sz="900">
                <a:solidFill>
                  <a:srgbClr val="767676"/>
                </a:solidFill>
                <a:latin typeface="Roboto Black"/>
                <a:ea typeface="Roboto Black"/>
                <a:cs typeface="Roboto Black"/>
                <a:sym typeface="Roboto Black"/>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23" name="Google Shape;323;p45"/>
          <p:cNvSpPr txBox="1"/>
          <p:nvPr>
            <p:ph idx="3" type="subTitle"/>
          </p:nvPr>
        </p:nvSpPr>
        <p:spPr>
          <a:xfrm>
            <a:off x="236875" y="164600"/>
            <a:ext cx="4336200" cy="301800"/>
          </a:xfrm>
          <a:prstGeom prst="rect">
            <a:avLst/>
          </a:prstGeom>
        </p:spPr>
        <p:txBody>
          <a:bodyPr anchorCtr="0" anchor="ctr" bIns="91425" lIns="0" spcFirstLastPara="1" rIns="0" wrap="square" tIns="91425">
            <a:noAutofit/>
          </a:bodyPr>
          <a:lstStyle>
            <a:lvl1pPr lvl="0" rtl="0">
              <a:lnSpc>
                <a:spcPct val="114000"/>
              </a:lnSpc>
              <a:spcBef>
                <a:spcPts val="0"/>
              </a:spcBef>
              <a:spcAft>
                <a:spcPts val="0"/>
              </a:spcAft>
              <a:buNone/>
              <a:defRPr sz="9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24" name="Google Shape;324;p45"/>
          <p:cNvSpPr txBox="1"/>
          <p:nvPr>
            <p:ph idx="4" type="subTitle"/>
          </p:nvPr>
        </p:nvSpPr>
        <p:spPr>
          <a:xfrm>
            <a:off x="907488" y="3493017"/>
            <a:ext cx="7329000" cy="492600"/>
          </a:xfrm>
          <a:prstGeom prst="rect">
            <a:avLst/>
          </a:prstGeom>
        </p:spPr>
        <p:txBody>
          <a:bodyPr anchorCtr="0" anchor="t" bIns="0" lIns="0" spcFirstLastPara="1" rIns="0" wrap="square" tIns="0">
            <a:noAutofit/>
          </a:bodyPr>
          <a:lstStyle>
            <a:lvl1pPr lvl="0" rtl="0" algn="ctr">
              <a:spcBef>
                <a:spcPts val="0"/>
              </a:spcBef>
              <a:spcAft>
                <a:spcPts val="0"/>
              </a:spcAft>
              <a:buNone/>
              <a:defRPr sz="2000"/>
            </a:lvl1pPr>
            <a:lvl2pPr lvl="1" rtl="0">
              <a:spcBef>
                <a:spcPts val="1000"/>
              </a:spcBef>
              <a:spcAft>
                <a:spcPts val="0"/>
              </a:spcAft>
              <a:buNone/>
              <a:defRPr sz="2000"/>
            </a:lvl2pPr>
            <a:lvl3pPr lvl="2" rtl="0">
              <a:spcBef>
                <a:spcPts val="1000"/>
              </a:spcBef>
              <a:spcAft>
                <a:spcPts val="0"/>
              </a:spcAft>
              <a:buNone/>
              <a:defRPr sz="2000"/>
            </a:lvl3pPr>
            <a:lvl4pPr lvl="3" rtl="0">
              <a:spcBef>
                <a:spcPts val="1000"/>
              </a:spcBef>
              <a:spcAft>
                <a:spcPts val="0"/>
              </a:spcAft>
              <a:buNone/>
              <a:defRPr sz="2000"/>
            </a:lvl4pPr>
            <a:lvl5pPr lvl="4" rtl="0">
              <a:spcBef>
                <a:spcPts val="1000"/>
              </a:spcBef>
              <a:spcAft>
                <a:spcPts val="0"/>
              </a:spcAft>
              <a:buNone/>
              <a:defRPr sz="2000"/>
            </a:lvl5pPr>
            <a:lvl6pPr lvl="5" rtl="0">
              <a:spcBef>
                <a:spcPts val="1000"/>
              </a:spcBef>
              <a:spcAft>
                <a:spcPts val="0"/>
              </a:spcAft>
              <a:buNone/>
              <a:defRPr sz="2000"/>
            </a:lvl6pPr>
            <a:lvl7pPr lvl="6" rtl="0">
              <a:spcBef>
                <a:spcPts val="1000"/>
              </a:spcBef>
              <a:spcAft>
                <a:spcPts val="0"/>
              </a:spcAft>
              <a:buNone/>
              <a:defRPr sz="2000"/>
            </a:lvl7pPr>
            <a:lvl8pPr lvl="7" rtl="0">
              <a:spcBef>
                <a:spcPts val="1000"/>
              </a:spcBef>
              <a:spcAft>
                <a:spcPts val="0"/>
              </a:spcAft>
              <a:buNone/>
              <a:defRPr sz="2000"/>
            </a:lvl8pPr>
            <a:lvl9pPr lvl="8" rtl="0">
              <a:spcBef>
                <a:spcPts val="1000"/>
              </a:spcBef>
              <a:spcAft>
                <a:spcPts val="1000"/>
              </a:spcAft>
              <a:buNone/>
              <a:defRPr sz="2000"/>
            </a:lvl9pPr>
          </a:lstStyle>
          <a:p/>
        </p:txBody>
      </p:sp>
    </p:spTree>
  </p:cSld>
  <p:clrMapOvr>
    <a:masterClrMapping/>
  </p:clrMapOvr>
  <p:extLst>
    <p:ext uri="{DCECCB84-F9BA-43D5-87BE-67443E8EF086}">
      <p15:sldGuideLst>
        <p15:guide id="1" pos="510">
          <p15:clr>
            <a:srgbClr val="F9AD4C"/>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SECTION_HEADER_1_1_2_2_2_2_1_2">
    <p:spTree>
      <p:nvGrpSpPr>
        <p:cNvPr id="325" name="Shape 325"/>
        <p:cNvGrpSpPr/>
        <p:nvPr/>
      </p:nvGrpSpPr>
      <p:grpSpPr>
        <a:xfrm>
          <a:off x="0" y="0"/>
          <a:ext cx="0" cy="0"/>
          <a:chOff x="0" y="0"/>
          <a:chExt cx="0" cy="0"/>
        </a:xfrm>
      </p:grpSpPr>
      <p:sp>
        <p:nvSpPr>
          <p:cNvPr id="326" name="Google Shape;326;p46"/>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4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510">
          <p15:clr>
            <a:srgbClr val="F9AD4C"/>
          </p15:clr>
        </p15:guide>
        <p15:guide id="2" pos="572">
          <p15:clr>
            <a:srgbClr val="F9AD4C"/>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Instruction with Single Image or GIF 1">
  <p:cSld name="SECTION_HEADER_1_1_2_1_2_1_1_2_1">
    <p:spTree>
      <p:nvGrpSpPr>
        <p:cNvPr id="328" name="Shape 328"/>
        <p:cNvGrpSpPr/>
        <p:nvPr/>
      </p:nvGrpSpPr>
      <p:grpSpPr>
        <a:xfrm>
          <a:off x="0" y="0"/>
          <a:ext cx="0" cy="0"/>
          <a:chOff x="0" y="0"/>
          <a:chExt cx="0" cy="0"/>
        </a:xfrm>
      </p:grpSpPr>
      <p:sp>
        <p:nvSpPr>
          <p:cNvPr id="329" name="Google Shape;329;p47"/>
          <p:cNvSpPr txBox="1"/>
          <p:nvPr>
            <p:ph idx="12" type="sldNum"/>
          </p:nvPr>
        </p:nvSpPr>
        <p:spPr>
          <a:xfrm>
            <a:off x="8472458" y="45870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0" name="Google Shape;330;p47"/>
          <p:cNvSpPr txBox="1"/>
          <p:nvPr>
            <p:ph type="title"/>
          </p:nvPr>
        </p:nvSpPr>
        <p:spPr>
          <a:xfrm>
            <a:off x="804675" y="1490486"/>
            <a:ext cx="4438200" cy="3096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2F2F2F"/>
              </a:buClr>
              <a:buSzPts val="1400"/>
              <a:buFont typeface="Roboto"/>
              <a:buNone/>
              <a:defRPr sz="1400">
                <a:solidFill>
                  <a:srgbClr val="2F2F2F"/>
                </a:solidFill>
                <a:latin typeface="Roboto"/>
                <a:ea typeface="Roboto"/>
                <a:cs typeface="Roboto"/>
                <a:sym typeface="Roboto"/>
              </a:defRPr>
            </a:lvl1pPr>
            <a:lvl2pPr lvl="1" rtl="0" algn="l">
              <a:lnSpc>
                <a:spcPct val="100000"/>
              </a:lnSpc>
              <a:spcBef>
                <a:spcPts val="2000"/>
              </a:spcBef>
              <a:spcAft>
                <a:spcPts val="0"/>
              </a:spcAft>
              <a:buClr>
                <a:srgbClr val="2F2F2F"/>
              </a:buClr>
              <a:buSzPts val="1400"/>
              <a:buNone/>
              <a:defRPr sz="1400">
                <a:solidFill>
                  <a:srgbClr val="2F2F2F"/>
                </a:solidFill>
              </a:defRPr>
            </a:lvl2pPr>
            <a:lvl3pPr lvl="2" rtl="0" algn="l">
              <a:lnSpc>
                <a:spcPct val="100000"/>
              </a:lnSpc>
              <a:spcBef>
                <a:spcPts val="2000"/>
              </a:spcBef>
              <a:spcAft>
                <a:spcPts val="0"/>
              </a:spcAft>
              <a:buClr>
                <a:srgbClr val="2F2F2F"/>
              </a:buClr>
              <a:buSzPts val="1400"/>
              <a:buNone/>
              <a:defRPr sz="1400">
                <a:solidFill>
                  <a:srgbClr val="2F2F2F"/>
                </a:solidFill>
              </a:defRPr>
            </a:lvl3pPr>
            <a:lvl4pPr lvl="3" rtl="0" algn="l">
              <a:lnSpc>
                <a:spcPct val="100000"/>
              </a:lnSpc>
              <a:spcBef>
                <a:spcPts val="2000"/>
              </a:spcBef>
              <a:spcAft>
                <a:spcPts val="0"/>
              </a:spcAft>
              <a:buClr>
                <a:srgbClr val="2F2F2F"/>
              </a:buClr>
              <a:buSzPts val="1400"/>
              <a:buNone/>
              <a:defRPr sz="1400">
                <a:solidFill>
                  <a:srgbClr val="2F2F2F"/>
                </a:solidFill>
              </a:defRPr>
            </a:lvl4pPr>
            <a:lvl5pPr lvl="4" rtl="0" algn="l">
              <a:lnSpc>
                <a:spcPct val="100000"/>
              </a:lnSpc>
              <a:spcBef>
                <a:spcPts val="2000"/>
              </a:spcBef>
              <a:spcAft>
                <a:spcPts val="0"/>
              </a:spcAft>
              <a:buClr>
                <a:srgbClr val="2F2F2F"/>
              </a:buClr>
              <a:buSzPts val="1400"/>
              <a:buNone/>
              <a:defRPr sz="1400">
                <a:solidFill>
                  <a:srgbClr val="2F2F2F"/>
                </a:solidFill>
              </a:defRPr>
            </a:lvl5pPr>
            <a:lvl6pPr lvl="5" rtl="0" algn="l">
              <a:lnSpc>
                <a:spcPct val="100000"/>
              </a:lnSpc>
              <a:spcBef>
                <a:spcPts val="2000"/>
              </a:spcBef>
              <a:spcAft>
                <a:spcPts val="0"/>
              </a:spcAft>
              <a:buClr>
                <a:srgbClr val="2F2F2F"/>
              </a:buClr>
              <a:buSzPts val="1400"/>
              <a:buNone/>
              <a:defRPr sz="1400">
                <a:solidFill>
                  <a:srgbClr val="2F2F2F"/>
                </a:solidFill>
              </a:defRPr>
            </a:lvl6pPr>
            <a:lvl7pPr lvl="6" rtl="0" algn="l">
              <a:lnSpc>
                <a:spcPct val="100000"/>
              </a:lnSpc>
              <a:spcBef>
                <a:spcPts val="2000"/>
              </a:spcBef>
              <a:spcAft>
                <a:spcPts val="0"/>
              </a:spcAft>
              <a:buClr>
                <a:srgbClr val="2F2F2F"/>
              </a:buClr>
              <a:buSzPts val="1400"/>
              <a:buNone/>
              <a:defRPr sz="1400">
                <a:solidFill>
                  <a:srgbClr val="2F2F2F"/>
                </a:solidFill>
              </a:defRPr>
            </a:lvl7pPr>
            <a:lvl8pPr lvl="7" rtl="0" algn="l">
              <a:lnSpc>
                <a:spcPct val="100000"/>
              </a:lnSpc>
              <a:spcBef>
                <a:spcPts val="2000"/>
              </a:spcBef>
              <a:spcAft>
                <a:spcPts val="0"/>
              </a:spcAft>
              <a:buClr>
                <a:srgbClr val="2F2F2F"/>
              </a:buClr>
              <a:buSzPts val="1400"/>
              <a:buNone/>
              <a:defRPr sz="1400">
                <a:solidFill>
                  <a:srgbClr val="2F2F2F"/>
                </a:solidFill>
              </a:defRPr>
            </a:lvl8pPr>
            <a:lvl9pPr lvl="8" rtl="0" algn="l">
              <a:lnSpc>
                <a:spcPct val="100000"/>
              </a:lnSpc>
              <a:spcBef>
                <a:spcPts val="2000"/>
              </a:spcBef>
              <a:spcAft>
                <a:spcPts val="2000"/>
              </a:spcAft>
              <a:buClr>
                <a:srgbClr val="2F2F2F"/>
              </a:buClr>
              <a:buSzPts val="1400"/>
              <a:buNone/>
              <a:defRPr sz="1400">
                <a:solidFill>
                  <a:srgbClr val="2F2F2F"/>
                </a:solidFill>
              </a:defRPr>
            </a:lvl9pPr>
          </a:lstStyle>
          <a:p/>
        </p:txBody>
      </p:sp>
      <p:sp>
        <p:nvSpPr>
          <p:cNvPr id="331" name="Google Shape;331;p47"/>
          <p:cNvSpPr txBox="1"/>
          <p:nvPr>
            <p:ph idx="2" type="title"/>
          </p:nvPr>
        </p:nvSpPr>
        <p:spPr>
          <a:xfrm>
            <a:off x="808850" y="822960"/>
            <a:ext cx="7503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400"/>
              <a:buFont typeface="Roboto Medium"/>
              <a:buNone/>
              <a:defRPr sz="2400">
                <a:latin typeface="Roboto Medium"/>
                <a:ea typeface="Roboto Medium"/>
                <a:cs typeface="Roboto Medium"/>
                <a:sym typeface="Roboto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32" name="Google Shape;332;p47"/>
          <p:cNvSpPr/>
          <p:nvPr/>
        </p:nvSpPr>
        <p:spPr>
          <a:xfrm>
            <a:off x="5989320" y="1444752"/>
            <a:ext cx="2907900" cy="3429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7"/>
          <p:cNvSpPr txBox="1"/>
          <p:nvPr>
            <p:ph idx="1" type="subTitle"/>
          </p:nvPr>
        </p:nvSpPr>
        <p:spPr>
          <a:xfrm>
            <a:off x="7096125" y="164600"/>
            <a:ext cx="1813800" cy="301800"/>
          </a:xfrm>
          <a:prstGeom prst="rect">
            <a:avLst/>
          </a:prstGeom>
          <a:noFill/>
          <a:ln>
            <a:noFill/>
          </a:ln>
        </p:spPr>
        <p:txBody>
          <a:bodyPr anchorCtr="0" anchor="ctr" bIns="91425" lIns="91425" spcFirstLastPara="1" rIns="0" wrap="square" tIns="91425">
            <a:noAutofit/>
          </a:bodyPr>
          <a:lstStyle>
            <a:lvl1pPr lvl="0" rtl="0" algn="r">
              <a:lnSpc>
                <a:spcPct val="114000"/>
              </a:lnSpc>
              <a:spcBef>
                <a:spcPts val="0"/>
              </a:spcBef>
              <a:spcAft>
                <a:spcPts val="0"/>
              </a:spcAft>
              <a:buSzPts val="2400"/>
              <a:buNone/>
              <a:defRPr sz="900">
                <a:solidFill>
                  <a:srgbClr val="767676"/>
                </a:solidFill>
                <a:latin typeface="Roboto Black"/>
                <a:ea typeface="Roboto Black"/>
                <a:cs typeface="Roboto Black"/>
                <a:sym typeface="Roboto Black"/>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
        <p:nvSpPr>
          <p:cNvPr id="334" name="Google Shape;334;p47"/>
          <p:cNvSpPr txBox="1"/>
          <p:nvPr>
            <p:ph idx="3" type="subTitle"/>
          </p:nvPr>
        </p:nvSpPr>
        <p:spPr>
          <a:xfrm>
            <a:off x="236875" y="164600"/>
            <a:ext cx="4325700" cy="301800"/>
          </a:xfrm>
          <a:prstGeom prst="rect">
            <a:avLst/>
          </a:prstGeom>
          <a:noFill/>
          <a:ln>
            <a:noFill/>
          </a:ln>
        </p:spPr>
        <p:txBody>
          <a:bodyPr anchorCtr="0" anchor="ctr" bIns="91425" lIns="0" spcFirstLastPara="1" rIns="0" wrap="square" tIns="91425">
            <a:noAutofit/>
          </a:bodyPr>
          <a:lstStyle>
            <a:lvl1pPr lvl="0" rtl="0" algn="l">
              <a:lnSpc>
                <a:spcPct val="114000"/>
              </a:lnSpc>
              <a:spcBef>
                <a:spcPts val="0"/>
              </a:spcBef>
              <a:spcAft>
                <a:spcPts val="0"/>
              </a:spcAft>
              <a:buSzPts val="2400"/>
              <a:buNone/>
              <a:defRPr sz="900">
                <a:solidFill>
                  <a:srgbClr val="767676"/>
                </a:solidFill>
                <a:latin typeface="Roboto"/>
                <a:ea typeface="Roboto"/>
                <a:cs typeface="Roboto"/>
                <a:sym typeface="Roboto"/>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extLst>
    <p:ext uri="{DCECCB84-F9BA-43D5-87BE-67443E8EF086}">
      <p15:sldGuideLst>
        <p15:guide id="1" pos="510">
          <p15:clr>
            <a:srgbClr val="F9AD4C"/>
          </p15:clr>
        </p15:guide>
        <p15:guide id="2" orient="horz" pos="1008">
          <p15:clr>
            <a:srgbClr val="F9AD4C"/>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Talk with Picture">
  <p:cSld name="SECTION_HEADER_1_1_2_2">
    <p:spTree>
      <p:nvGrpSpPr>
        <p:cNvPr id="335" name="Shape 335"/>
        <p:cNvGrpSpPr/>
        <p:nvPr/>
      </p:nvGrpSpPr>
      <p:grpSpPr>
        <a:xfrm>
          <a:off x="0" y="0"/>
          <a:ext cx="0" cy="0"/>
          <a:chOff x="0" y="0"/>
          <a:chExt cx="0" cy="0"/>
        </a:xfrm>
      </p:grpSpPr>
      <p:sp>
        <p:nvSpPr>
          <p:cNvPr id="336" name="Google Shape;33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48"/>
          <p:cNvSpPr txBox="1"/>
          <p:nvPr>
            <p:ph type="title"/>
          </p:nvPr>
        </p:nvSpPr>
        <p:spPr>
          <a:xfrm>
            <a:off x="4343400" y="941832"/>
            <a:ext cx="4223700" cy="3448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2F2F2F"/>
              </a:buClr>
              <a:buSzPts val="2800"/>
              <a:buFont typeface="Roboto"/>
              <a:buNone/>
              <a:defRPr sz="2800">
                <a:solidFill>
                  <a:srgbClr val="2F2F2F"/>
                </a:solidFill>
                <a:latin typeface="Roboto"/>
                <a:ea typeface="Roboto"/>
                <a:cs typeface="Roboto"/>
                <a:sym typeface="Roboto"/>
              </a:defRPr>
            </a:lvl1pPr>
            <a:lvl2pPr lvl="1" rtl="0" algn="l">
              <a:lnSpc>
                <a:spcPct val="100000"/>
              </a:lnSpc>
              <a:spcBef>
                <a:spcPts val="2000"/>
              </a:spcBef>
              <a:spcAft>
                <a:spcPts val="0"/>
              </a:spcAft>
              <a:buClr>
                <a:srgbClr val="2F2F2F"/>
              </a:buClr>
              <a:buSzPts val="2800"/>
              <a:buFont typeface="Roboto"/>
              <a:buNone/>
              <a:defRPr>
                <a:solidFill>
                  <a:srgbClr val="2F2F2F"/>
                </a:solidFill>
                <a:latin typeface="Roboto"/>
                <a:ea typeface="Roboto"/>
                <a:cs typeface="Roboto"/>
                <a:sym typeface="Roboto"/>
              </a:defRPr>
            </a:lvl2pPr>
            <a:lvl3pPr lvl="2" rtl="0" algn="l">
              <a:lnSpc>
                <a:spcPct val="100000"/>
              </a:lnSpc>
              <a:spcBef>
                <a:spcPts val="2000"/>
              </a:spcBef>
              <a:spcAft>
                <a:spcPts val="0"/>
              </a:spcAft>
              <a:buClr>
                <a:srgbClr val="2F2F2F"/>
              </a:buClr>
              <a:buSzPts val="2800"/>
              <a:buFont typeface="Roboto"/>
              <a:buNone/>
              <a:defRPr>
                <a:solidFill>
                  <a:srgbClr val="2F2F2F"/>
                </a:solidFill>
                <a:latin typeface="Roboto"/>
                <a:ea typeface="Roboto"/>
                <a:cs typeface="Roboto"/>
                <a:sym typeface="Roboto"/>
              </a:defRPr>
            </a:lvl3pPr>
            <a:lvl4pPr lvl="3" rtl="0" algn="l">
              <a:lnSpc>
                <a:spcPct val="100000"/>
              </a:lnSpc>
              <a:spcBef>
                <a:spcPts val="2000"/>
              </a:spcBef>
              <a:spcAft>
                <a:spcPts val="0"/>
              </a:spcAft>
              <a:buClr>
                <a:srgbClr val="2F2F2F"/>
              </a:buClr>
              <a:buSzPts val="2800"/>
              <a:buFont typeface="Roboto"/>
              <a:buNone/>
              <a:defRPr>
                <a:solidFill>
                  <a:srgbClr val="2F2F2F"/>
                </a:solidFill>
                <a:latin typeface="Roboto"/>
                <a:ea typeface="Roboto"/>
                <a:cs typeface="Roboto"/>
                <a:sym typeface="Roboto"/>
              </a:defRPr>
            </a:lvl4pPr>
            <a:lvl5pPr lvl="4" rtl="0" algn="l">
              <a:lnSpc>
                <a:spcPct val="100000"/>
              </a:lnSpc>
              <a:spcBef>
                <a:spcPts val="2000"/>
              </a:spcBef>
              <a:spcAft>
                <a:spcPts val="0"/>
              </a:spcAft>
              <a:buClr>
                <a:srgbClr val="2F2F2F"/>
              </a:buClr>
              <a:buSzPts val="2800"/>
              <a:buFont typeface="Roboto"/>
              <a:buNone/>
              <a:defRPr>
                <a:solidFill>
                  <a:srgbClr val="2F2F2F"/>
                </a:solidFill>
                <a:latin typeface="Roboto"/>
                <a:ea typeface="Roboto"/>
                <a:cs typeface="Roboto"/>
                <a:sym typeface="Roboto"/>
              </a:defRPr>
            </a:lvl5pPr>
            <a:lvl6pPr lvl="5" rtl="0" algn="l">
              <a:lnSpc>
                <a:spcPct val="100000"/>
              </a:lnSpc>
              <a:spcBef>
                <a:spcPts val="2000"/>
              </a:spcBef>
              <a:spcAft>
                <a:spcPts val="0"/>
              </a:spcAft>
              <a:buClr>
                <a:srgbClr val="2F2F2F"/>
              </a:buClr>
              <a:buSzPts val="2800"/>
              <a:buFont typeface="Roboto"/>
              <a:buNone/>
              <a:defRPr>
                <a:solidFill>
                  <a:srgbClr val="2F2F2F"/>
                </a:solidFill>
                <a:latin typeface="Roboto"/>
                <a:ea typeface="Roboto"/>
                <a:cs typeface="Roboto"/>
                <a:sym typeface="Roboto"/>
              </a:defRPr>
            </a:lvl6pPr>
            <a:lvl7pPr lvl="6" rtl="0" algn="l">
              <a:lnSpc>
                <a:spcPct val="100000"/>
              </a:lnSpc>
              <a:spcBef>
                <a:spcPts val="2000"/>
              </a:spcBef>
              <a:spcAft>
                <a:spcPts val="0"/>
              </a:spcAft>
              <a:buClr>
                <a:srgbClr val="2F2F2F"/>
              </a:buClr>
              <a:buSzPts val="2800"/>
              <a:buFont typeface="Roboto"/>
              <a:buNone/>
              <a:defRPr>
                <a:solidFill>
                  <a:srgbClr val="2F2F2F"/>
                </a:solidFill>
                <a:latin typeface="Roboto"/>
                <a:ea typeface="Roboto"/>
                <a:cs typeface="Roboto"/>
                <a:sym typeface="Roboto"/>
              </a:defRPr>
            </a:lvl7pPr>
            <a:lvl8pPr lvl="7" rtl="0" algn="l">
              <a:lnSpc>
                <a:spcPct val="100000"/>
              </a:lnSpc>
              <a:spcBef>
                <a:spcPts val="2000"/>
              </a:spcBef>
              <a:spcAft>
                <a:spcPts val="0"/>
              </a:spcAft>
              <a:buClr>
                <a:srgbClr val="2F2F2F"/>
              </a:buClr>
              <a:buSzPts val="2800"/>
              <a:buFont typeface="Roboto"/>
              <a:buNone/>
              <a:defRPr>
                <a:solidFill>
                  <a:srgbClr val="2F2F2F"/>
                </a:solidFill>
                <a:latin typeface="Roboto"/>
                <a:ea typeface="Roboto"/>
                <a:cs typeface="Roboto"/>
                <a:sym typeface="Roboto"/>
              </a:defRPr>
            </a:lvl8pPr>
            <a:lvl9pPr lvl="8" rtl="0" algn="l">
              <a:lnSpc>
                <a:spcPct val="100000"/>
              </a:lnSpc>
              <a:spcBef>
                <a:spcPts val="2000"/>
              </a:spcBef>
              <a:spcAft>
                <a:spcPts val="2000"/>
              </a:spcAft>
              <a:buClr>
                <a:srgbClr val="2F2F2F"/>
              </a:buClr>
              <a:buSzPts val="2800"/>
              <a:buFont typeface="Roboto"/>
              <a:buNone/>
              <a:defRPr>
                <a:solidFill>
                  <a:srgbClr val="2F2F2F"/>
                </a:solidFill>
                <a:latin typeface="Roboto"/>
                <a:ea typeface="Roboto"/>
                <a:cs typeface="Roboto"/>
                <a:sym typeface="Roboto"/>
              </a:defRPr>
            </a:lvl9pPr>
          </a:lstStyle>
          <a:p/>
        </p:txBody>
      </p:sp>
      <p:sp>
        <p:nvSpPr>
          <p:cNvPr id="338" name="Google Shape;338;p48"/>
          <p:cNvSpPr/>
          <p:nvPr/>
        </p:nvSpPr>
        <p:spPr>
          <a:xfrm>
            <a:off x="246888" y="594360"/>
            <a:ext cx="3447300" cy="426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8"/>
          <p:cNvSpPr txBox="1"/>
          <p:nvPr>
            <p:ph idx="1" type="subTitle"/>
          </p:nvPr>
        </p:nvSpPr>
        <p:spPr>
          <a:xfrm>
            <a:off x="7096125" y="164600"/>
            <a:ext cx="1813800" cy="301800"/>
          </a:xfrm>
          <a:prstGeom prst="rect">
            <a:avLst/>
          </a:prstGeom>
          <a:noFill/>
          <a:ln>
            <a:noFill/>
          </a:ln>
        </p:spPr>
        <p:txBody>
          <a:bodyPr anchorCtr="0" anchor="ctr" bIns="91425" lIns="91425" spcFirstLastPara="1" rIns="0" wrap="square" tIns="91425">
            <a:noAutofit/>
          </a:bodyPr>
          <a:lstStyle>
            <a:lvl1pPr lvl="0" rtl="0" algn="r">
              <a:lnSpc>
                <a:spcPct val="114000"/>
              </a:lnSpc>
              <a:spcBef>
                <a:spcPts val="0"/>
              </a:spcBef>
              <a:spcAft>
                <a:spcPts val="0"/>
              </a:spcAft>
              <a:buSzPts val="2400"/>
              <a:buNone/>
              <a:defRPr sz="900">
                <a:solidFill>
                  <a:srgbClr val="767676"/>
                </a:solidFill>
                <a:latin typeface="Roboto Black"/>
                <a:ea typeface="Roboto Black"/>
                <a:cs typeface="Roboto Black"/>
                <a:sym typeface="Roboto Black"/>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
        <p:nvSpPr>
          <p:cNvPr id="340" name="Google Shape;340;p48"/>
          <p:cNvSpPr txBox="1"/>
          <p:nvPr>
            <p:ph idx="2" type="subTitle"/>
          </p:nvPr>
        </p:nvSpPr>
        <p:spPr>
          <a:xfrm>
            <a:off x="236875" y="164600"/>
            <a:ext cx="4357800" cy="301800"/>
          </a:xfrm>
          <a:prstGeom prst="rect">
            <a:avLst/>
          </a:prstGeom>
          <a:noFill/>
          <a:ln>
            <a:noFill/>
          </a:ln>
        </p:spPr>
        <p:txBody>
          <a:bodyPr anchorCtr="0" anchor="ctr" bIns="91425" lIns="0" spcFirstLastPara="1" rIns="0" wrap="square" tIns="91425">
            <a:noAutofit/>
          </a:bodyPr>
          <a:lstStyle>
            <a:lvl1pPr lvl="0" rtl="0" algn="l">
              <a:lnSpc>
                <a:spcPct val="114000"/>
              </a:lnSpc>
              <a:spcBef>
                <a:spcPts val="0"/>
              </a:spcBef>
              <a:spcAft>
                <a:spcPts val="0"/>
              </a:spcAft>
              <a:buSzPts val="2400"/>
              <a:buNone/>
              <a:defRPr sz="900">
                <a:solidFill>
                  <a:srgbClr val="767676"/>
                </a:solidFill>
                <a:latin typeface="Roboto"/>
                <a:ea typeface="Roboto"/>
                <a:cs typeface="Roboto"/>
                <a:sym typeface="Roboto"/>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extLst>
    <p:ext uri="{DCECCB84-F9BA-43D5-87BE-67443E8EF086}">
      <p15:sldGuideLst>
        <p15:guide id="1" pos="510">
          <p15:clr>
            <a:srgbClr val="F9AD4C"/>
          </p15:clr>
        </p15:guide>
        <p15:guide id="2" pos="2736">
          <p15:clr>
            <a:srgbClr val="F9AD4C"/>
          </p15:clr>
        </p15:guide>
        <p15:guide id="3" pos="201">
          <p15:clr>
            <a:srgbClr val="F9AD4C"/>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udent Action with Image">
  <p:cSld name="SECTION_HEADER_1_1_2_1_2">
    <p:spTree>
      <p:nvGrpSpPr>
        <p:cNvPr id="341" name="Shape 341"/>
        <p:cNvGrpSpPr/>
        <p:nvPr/>
      </p:nvGrpSpPr>
      <p:grpSpPr>
        <a:xfrm>
          <a:off x="0" y="0"/>
          <a:ext cx="0" cy="0"/>
          <a:chOff x="0" y="0"/>
          <a:chExt cx="0" cy="0"/>
        </a:xfrm>
      </p:grpSpPr>
      <p:sp>
        <p:nvSpPr>
          <p:cNvPr id="342" name="Google Shape;342;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3" name="Google Shape;343;p49"/>
          <p:cNvSpPr txBox="1"/>
          <p:nvPr>
            <p:ph type="title"/>
          </p:nvPr>
        </p:nvSpPr>
        <p:spPr>
          <a:xfrm>
            <a:off x="4343400" y="1353312"/>
            <a:ext cx="4188600" cy="283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Roboto"/>
              <a:buNone/>
              <a:defRPr sz="2800">
                <a:latin typeface="Roboto"/>
                <a:ea typeface="Roboto"/>
                <a:cs typeface="Roboto"/>
                <a:sym typeface="Roboto"/>
              </a:defRPr>
            </a:lvl1pPr>
            <a:lvl2pPr lvl="1" rtl="0" algn="l">
              <a:lnSpc>
                <a:spcPct val="100000"/>
              </a:lnSpc>
              <a:spcBef>
                <a:spcPts val="2000"/>
              </a:spcBef>
              <a:spcAft>
                <a:spcPts val="0"/>
              </a:spcAft>
              <a:buSzPts val="2800"/>
              <a:buNone/>
              <a:defRPr/>
            </a:lvl2pPr>
            <a:lvl3pPr lvl="2" rtl="0" algn="l">
              <a:lnSpc>
                <a:spcPct val="100000"/>
              </a:lnSpc>
              <a:spcBef>
                <a:spcPts val="2000"/>
              </a:spcBef>
              <a:spcAft>
                <a:spcPts val="0"/>
              </a:spcAft>
              <a:buSzPts val="2800"/>
              <a:buNone/>
              <a:defRPr/>
            </a:lvl3pPr>
            <a:lvl4pPr lvl="3" rtl="0" algn="l">
              <a:lnSpc>
                <a:spcPct val="100000"/>
              </a:lnSpc>
              <a:spcBef>
                <a:spcPts val="2000"/>
              </a:spcBef>
              <a:spcAft>
                <a:spcPts val="0"/>
              </a:spcAft>
              <a:buSzPts val="2800"/>
              <a:buNone/>
              <a:defRPr/>
            </a:lvl4pPr>
            <a:lvl5pPr lvl="4" rtl="0" algn="l">
              <a:lnSpc>
                <a:spcPct val="100000"/>
              </a:lnSpc>
              <a:spcBef>
                <a:spcPts val="2000"/>
              </a:spcBef>
              <a:spcAft>
                <a:spcPts val="0"/>
              </a:spcAft>
              <a:buSzPts val="2800"/>
              <a:buNone/>
              <a:defRPr/>
            </a:lvl5pPr>
            <a:lvl6pPr lvl="5" rtl="0" algn="l">
              <a:lnSpc>
                <a:spcPct val="100000"/>
              </a:lnSpc>
              <a:spcBef>
                <a:spcPts val="2000"/>
              </a:spcBef>
              <a:spcAft>
                <a:spcPts val="0"/>
              </a:spcAft>
              <a:buSzPts val="2800"/>
              <a:buNone/>
              <a:defRPr/>
            </a:lvl6pPr>
            <a:lvl7pPr lvl="6" rtl="0" algn="l">
              <a:lnSpc>
                <a:spcPct val="100000"/>
              </a:lnSpc>
              <a:spcBef>
                <a:spcPts val="2000"/>
              </a:spcBef>
              <a:spcAft>
                <a:spcPts val="0"/>
              </a:spcAft>
              <a:buSzPts val="2800"/>
              <a:buNone/>
              <a:defRPr/>
            </a:lvl7pPr>
            <a:lvl8pPr lvl="7" rtl="0" algn="l">
              <a:lnSpc>
                <a:spcPct val="100000"/>
              </a:lnSpc>
              <a:spcBef>
                <a:spcPts val="2000"/>
              </a:spcBef>
              <a:spcAft>
                <a:spcPts val="0"/>
              </a:spcAft>
              <a:buSzPts val="2800"/>
              <a:buNone/>
              <a:defRPr/>
            </a:lvl8pPr>
            <a:lvl9pPr lvl="8" rtl="0" algn="l">
              <a:lnSpc>
                <a:spcPct val="100000"/>
              </a:lnSpc>
              <a:spcBef>
                <a:spcPts val="2000"/>
              </a:spcBef>
              <a:spcAft>
                <a:spcPts val="2000"/>
              </a:spcAft>
              <a:buSzPts val="2800"/>
              <a:buNone/>
              <a:defRPr/>
            </a:lvl9pPr>
          </a:lstStyle>
          <a:p/>
        </p:txBody>
      </p:sp>
      <p:sp>
        <p:nvSpPr>
          <p:cNvPr id="344" name="Google Shape;344;p49"/>
          <p:cNvSpPr txBox="1"/>
          <p:nvPr>
            <p:ph idx="1" type="subTitle"/>
          </p:nvPr>
        </p:nvSpPr>
        <p:spPr>
          <a:xfrm>
            <a:off x="7096125" y="164600"/>
            <a:ext cx="1813800" cy="301800"/>
          </a:xfrm>
          <a:prstGeom prst="rect">
            <a:avLst/>
          </a:prstGeom>
          <a:noFill/>
          <a:ln>
            <a:noFill/>
          </a:ln>
        </p:spPr>
        <p:txBody>
          <a:bodyPr anchorCtr="0" anchor="ctr" bIns="91425" lIns="91425" spcFirstLastPara="1" rIns="0" wrap="square" tIns="91425">
            <a:noAutofit/>
          </a:bodyPr>
          <a:lstStyle>
            <a:lvl1pPr lvl="0" rtl="0" algn="r">
              <a:lnSpc>
                <a:spcPct val="114000"/>
              </a:lnSpc>
              <a:spcBef>
                <a:spcPts val="0"/>
              </a:spcBef>
              <a:spcAft>
                <a:spcPts val="0"/>
              </a:spcAft>
              <a:buSzPts val="2400"/>
              <a:buNone/>
              <a:defRPr sz="900">
                <a:solidFill>
                  <a:srgbClr val="767676"/>
                </a:solidFill>
                <a:latin typeface="Roboto Black"/>
                <a:ea typeface="Roboto Black"/>
                <a:cs typeface="Roboto Black"/>
                <a:sym typeface="Roboto Black"/>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
        <p:nvSpPr>
          <p:cNvPr id="345" name="Google Shape;345;p49"/>
          <p:cNvSpPr txBox="1"/>
          <p:nvPr>
            <p:ph idx="2" type="subTitle"/>
          </p:nvPr>
        </p:nvSpPr>
        <p:spPr>
          <a:xfrm>
            <a:off x="236875" y="164600"/>
            <a:ext cx="4314900" cy="301800"/>
          </a:xfrm>
          <a:prstGeom prst="rect">
            <a:avLst/>
          </a:prstGeom>
          <a:noFill/>
          <a:ln>
            <a:noFill/>
          </a:ln>
        </p:spPr>
        <p:txBody>
          <a:bodyPr anchorCtr="0" anchor="ctr" bIns="91425" lIns="0" spcFirstLastPara="1" rIns="0" wrap="square" tIns="91425">
            <a:noAutofit/>
          </a:bodyPr>
          <a:lstStyle>
            <a:lvl1pPr lvl="0" rtl="0" algn="l">
              <a:lnSpc>
                <a:spcPct val="114000"/>
              </a:lnSpc>
              <a:spcBef>
                <a:spcPts val="0"/>
              </a:spcBef>
              <a:spcAft>
                <a:spcPts val="0"/>
              </a:spcAft>
              <a:buSzPts val="2400"/>
              <a:buNone/>
              <a:defRPr sz="900">
                <a:solidFill>
                  <a:srgbClr val="767676"/>
                </a:solidFill>
                <a:latin typeface="Roboto"/>
                <a:ea typeface="Roboto"/>
                <a:cs typeface="Roboto"/>
                <a:sym typeface="Roboto"/>
              </a:defRPr>
            </a:lvl1pPr>
            <a:lvl2pPr lvl="1" rtl="0" algn="l">
              <a:lnSpc>
                <a:spcPct val="115000"/>
              </a:lnSpc>
              <a:spcBef>
                <a:spcPts val="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
        <p:nvSpPr>
          <p:cNvPr id="346" name="Google Shape;346;p49"/>
          <p:cNvSpPr/>
          <p:nvPr/>
        </p:nvSpPr>
        <p:spPr>
          <a:xfrm>
            <a:off x="246888" y="594360"/>
            <a:ext cx="3447300" cy="42612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510">
          <p15:clr>
            <a:srgbClr val="F9AD4C"/>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udent Action">
  <p:cSld name="SECTION_HEADER_1_1_2_1_3">
    <p:spTree>
      <p:nvGrpSpPr>
        <p:cNvPr id="347" name="Shape 347"/>
        <p:cNvGrpSpPr/>
        <p:nvPr/>
      </p:nvGrpSpPr>
      <p:grpSpPr>
        <a:xfrm>
          <a:off x="0" y="0"/>
          <a:ext cx="0" cy="0"/>
          <a:chOff x="0" y="0"/>
          <a:chExt cx="0" cy="0"/>
        </a:xfrm>
      </p:grpSpPr>
      <p:sp>
        <p:nvSpPr>
          <p:cNvPr id="348" name="Google Shape;348;p50"/>
          <p:cNvSpPr txBox="1"/>
          <p:nvPr>
            <p:ph type="title"/>
          </p:nvPr>
        </p:nvSpPr>
        <p:spPr>
          <a:xfrm>
            <a:off x="808850" y="1353300"/>
            <a:ext cx="7503600" cy="3024300"/>
          </a:xfrm>
          <a:prstGeom prst="rect">
            <a:avLst/>
          </a:prstGeom>
        </p:spPr>
        <p:txBody>
          <a:bodyPr anchorCtr="0" anchor="ctr" bIns="0" lIns="0" spcFirstLastPara="1" rIns="0" wrap="square" tIns="0">
            <a:noAutofit/>
          </a:bodyPr>
          <a:lstStyle>
            <a:lvl1pPr lvl="0" rtl="0">
              <a:spcBef>
                <a:spcPts val="0"/>
              </a:spcBef>
              <a:spcAft>
                <a:spcPts val="0"/>
              </a:spcAft>
              <a:buSzPts val="2800"/>
              <a:buFont typeface="Roboto"/>
              <a:buNone/>
              <a:defRPr sz="2800">
                <a:latin typeface="Roboto"/>
                <a:ea typeface="Roboto"/>
                <a:cs typeface="Roboto"/>
                <a:sym typeface="Roboto"/>
              </a:defRPr>
            </a:lvl1pPr>
            <a:lvl2pPr lvl="1" rtl="0">
              <a:spcBef>
                <a:spcPts val="2000"/>
              </a:spcBef>
              <a:spcAft>
                <a:spcPts val="0"/>
              </a:spcAft>
              <a:buSzPts val="3400"/>
              <a:buFont typeface="Roboto"/>
              <a:buNone/>
              <a:defRPr>
                <a:latin typeface="Roboto"/>
                <a:ea typeface="Roboto"/>
                <a:cs typeface="Roboto"/>
                <a:sym typeface="Roboto"/>
              </a:defRPr>
            </a:lvl2pPr>
            <a:lvl3pPr lvl="2" rtl="0">
              <a:spcBef>
                <a:spcPts val="2000"/>
              </a:spcBef>
              <a:spcAft>
                <a:spcPts val="0"/>
              </a:spcAft>
              <a:buSzPts val="3400"/>
              <a:buFont typeface="Roboto"/>
              <a:buNone/>
              <a:defRPr>
                <a:latin typeface="Roboto"/>
                <a:ea typeface="Roboto"/>
                <a:cs typeface="Roboto"/>
                <a:sym typeface="Roboto"/>
              </a:defRPr>
            </a:lvl3pPr>
            <a:lvl4pPr lvl="3" rtl="0">
              <a:spcBef>
                <a:spcPts val="2000"/>
              </a:spcBef>
              <a:spcAft>
                <a:spcPts val="0"/>
              </a:spcAft>
              <a:buSzPts val="3400"/>
              <a:buFont typeface="Roboto"/>
              <a:buNone/>
              <a:defRPr>
                <a:latin typeface="Roboto"/>
                <a:ea typeface="Roboto"/>
                <a:cs typeface="Roboto"/>
                <a:sym typeface="Roboto"/>
              </a:defRPr>
            </a:lvl4pPr>
            <a:lvl5pPr lvl="4" rtl="0">
              <a:spcBef>
                <a:spcPts val="2000"/>
              </a:spcBef>
              <a:spcAft>
                <a:spcPts val="0"/>
              </a:spcAft>
              <a:buSzPts val="3400"/>
              <a:buFont typeface="Roboto"/>
              <a:buNone/>
              <a:defRPr>
                <a:latin typeface="Roboto"/>
                <a:ea typeface="Roboto"/>
                <a:cs typeface="Roboto"/>
                <a:sym typeface="Roboto"/>
              </a:defRPr>
            </a:lvl5pPr>
            <a:lvl6pPr lvl="5" rtl="0">
              <a:spcBef>
                <a:spcPts val="2000"/>
              </a:spcBef>
              <a:spcAft>
                <a:spcPts val="0"/>
              </a:spcAft>
              <a:buSzPts val="3400"/>
              <a:buFont typeface="Roboto"/>
              <a:buNone/>
              <a:defRPr>
                <a:latin typeface="Roboto"/>
                <a:ea typeface="Roboto"/>
                <a:cs typeface="Roboto"/>
                <a:sym typeface="Roboto"/>
              </a:defRPr>
            </a:lvl6pPr>
            <a:lvl7pPr lvl="6" rtl="0">
              <a:spcBef>
                <a:spcPts val="2000"/>
              </a:spcBef>
              <a:spcAft>
                <a:spcPts val="0"/>
              </a:spcAft>
              <a:buSzPts val="3400"/>
              <a:buFont typeface="Roboto"/>
              <a:buNone/>
              <a:defRPr>
                <a:latin typeface="Roboto"/>
                <a:ea typeface="Roboto"/>
                <a:cs typeface="Roboto"/>
                <a:sym typeface="Roboto"/>
              </a:defRPr>
            </a:lvl7pPr>
            <a:lvl8pPr lvl="7" rtl="0">
              <a:spcBef>
                <a:spcPts val="2000"/>
              </a:spcBef>
              <a:spcAft>
                <a:spcPts val="0"/>
              </a:spcAft>
              <a:buSzPts val="3400"/>
              <a:buFont typeface="Roboto"/>
              <a:buNone/>
              <a:defRPr>
                <a:latin typeface="Roboto"/>
                <a:ea typeface="Roboto"/>
                <a:cs typeface="Roboto"/>
                <a:sym typeface="Roboto"/>
              </a:defRPr>
            </a:lvl8pPr>
            <a:lvl9pPr lvl="8" rtl="0">
              <a:spcBef>
                <a:spcPts val="2000"/>
              </a:spcBef>
              <a:spcAft>
                <a:spcPts val="2000"/>
              </a:spcAft>
              <a:buSzPts val="3400"/>
              <a:buFont typeface="Roboto"/>
              <a:buNone/>
              <a:defRPr>
                <a:latin typeface="Roboto"/>
                <a:ea typeface="Roboto"/>
                <a:cs typeface="Roboto"/>
                <a:sym typeface="Roboto"/>
              </a:defRPr>
            </a:lvl9pPr>
          </a:lstStyle>
          <a:p/>
        </p:txBody>
      </p:sp>
      <p:sp>
        <p:nvSpPr>
          <p:cNvPr id="349" name="Google Shape;349;p50"/>
          <p:cNvSpPr txBox="1"/>
          <p:nvPr>
            <p:ph idx="1" type="subTitle"/>
          </p:nvPr>
        </p:nvSpPr>
        <p:spPr>
          <a:xfrm>
            <a:off x="7096125" y="164600"/>
            <a:ext cx="1813800" cy="301800"/>
          </a:xfrm>
          <a:prstGeom prst="rect">
            <a:avLst/>
          </a:prstGeom>
        </p:spPr>
        <p:txBody>
          <a:bodyPr anchorCtr="0" anchor="ctr" bIns="91425" lIns="91425" spcFirstLastPara="1" rIns="0" wrap="square" tIns="91425">
            <a:noAutofit/>
          </a:bodyPr>
          <a:lstStyle>
            <a:lvl1pPr lvl="0" rtl="0" algn="r">
              <a:lnSpc>
                <a:spcPct val="114000"/>
              </a:lnSpc>
              <a:spcBef>
                <a:spcPts val="0"/>
              </a:spcBef>
              <a:spcAft>
                <a:spcPts val="0"/>
              </a:spcAft>
              <a:buNone/>
              <a:defRPr sz="900">
                <a:solidFill>
                  <a:srgbClr val="767676"/>
                </a:solidFill>
                <a:latin typeface="Roboto Black"/>
                <a:ea typeface="Roboto Black"/>
                <a:cs typeface="Roboto Black"/>
                <a:sym typeface="Roboto Black"/>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50" name="Google Shape;350;p50"/>
          <p:cNvSpPr txBox="1"/>
          <p:nvPr>
            <p:ph idx="2" type="subTitle"/>
          </p:nvPr>
        </p:nvSpPr>
        <p:spPr>
          <a:xfrm>
            <a:off x="236875" y="164600"/>
            <a:ext cx="4347000" cy="301800"/>
          </a:xfrm>
          <a:prstGeom prst="rect">
            <a:avLst/>
          </a:prstGeom>
        </p:spPr>
        <p:txBody>
          <a:bodyPr anchorCtr="0" anchor="ctr" bIns="91425" lIns="0" spcFirstLastPara="1" rIns="0" wrap="square" tIns="91425">
            <a:noAutofit/>
          </a:bodyPr>
          <a:lstStyle>
            <a:lvl1pPr lvl="0" rtl="0">
              <a:lnSpc>
                <a:spcPct val="114000"/>
              </a:lnSpc>
              <a:spcBef>
                <a:spcPts val="0"/>
              </a:spcBef>
              <a:spcAft>
                <a:spcPts val="0"/>
              </a:spcAft>
              <a:buNone/>
              <a:defRPr sz="900">
                <a:solidFill>
                  <a:srgbClr val="767676"/>
                </a:solidFill>
                <a:latin typeface="Roboto"/>
                <a:ea typeface="Roboto"/>
                <a:cs typeface="Roboto"/>
                <a:sym typeface="Roboto"/>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extLst>
    <p:ext uri="{DCECCB84-F9BA-43D5-87BE-67443E8EF086}">
      <p15:sldGuideLst>
        <p15:guide id="1" pos="510">
          <p15:clr>
            <a:srgbClr val="F9AD4C"/>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big pattern">
  <p:cSld name="Blank with big pattern">
    <p:spTree>
      <p:nvGrpSpPr>
        <p:cNvPr id="351" name="Shape 351"/>
        <p:cNvGrpSpPr/>
        <p:nvPr/>
      </p:nvGrpSpPr>
      <p:grpSpPr>
        <a:xfrm>
          <a:off x="0" y="0"/>
          <a:ext cx="0" cy="0"/>
          <a:chOff x="0" y="0"/>
          <a:chExt cx="0" cy="0"/>
        </a:xfrm>
      </p:grpSpPr>
      <p:sp>
        <p:nvSpPr>
          <p:cNvPr id="352" name="Google Shape;352;p51"/>
          <p:cNvSpPr txBox="1"/>
          <p:nvPr>
            <p:ph idx="12" type="sldNum"/>
          </p:nvPr>
        </p:nvSpPr>
        <p:spPr>
          <a:xfrm>
            <a:off x="4297625" y="4749850"/>
            <a:ext cx="548700" cy="276900"/>
          </a:xfrm>
          <a:prstGeom prst="rect">
            <a:avLst/>
          </a:prstGeom>
          <a:noFill/>
          <a:ln>
            <a:noFill/>
          </a:ln>
        </p:spPr>
        <p:txBody>
          <a:bodyPr anchorCtr="0" anchor="ctr" bIns="0" lIns="0" spcFirstLastPara="1" rIns="0" wrap="square" tIns="0">
            <a:noAutofit/>
          </a:bodyPr>
          <a:lstStyle>
            <a:lvl1pPr indent="0" lvl="0" marL="0" marR="0" rtl="0" algn="ctr">
              <a:buClr>
                <a:srgbClr val="888888"/>
              </a:buClr>
              <a:buSzPts val="900"/>
              <a:buFont typeface="Calibri"/>
              <a:buNone/>
              <a:defRPr sz="900">
                <a:solidFill>
                  <a:srgbClr val="888888"/>
                </a:solidFill>
                <a:latin typeface="Calibri"/>
                <a:ea typeface="Calibri"/>
                <a:cs typeface="Calibri"/>
                <a:sym typeface="Calibri"/>
              </a:defRPr>
            </a:lvl1pPr>
            <a:lvl2pPr indent="0" lvl="1" marL="0" marR="0" rtl="0" algn="ctr">
              <a:buClr>
                <a:srgbClr val="888888"/>
              </a:buClr>
              <a:buSzPts val="900"/>
              <a:buFont typeface="Calibri"/>
              <a:buNone/>
              <a:defRPr sz="900">
                <a:solidFill>
                  <a:srgbClr val="888888"/>
                </a:solidFill>
                <a:latin typeface="Calibri"/>
                <a:ea typeface="Calibri"/>
                <a:cs typeface="Calibri"/>
                <a:sym typeface="Calibri"/>
              </a:defRPr>
            </a:lvl2pPr>
            <a:lvl3pPr indent="0" lvl="2" marL="0" marR="0" rtl="0" algn="ctr">
              <a:buClr>
                <a:srgbClr val="888888"/>
              </a:buClr>
              <a:buSzPts val="900"/>
              <a:buFont typeface="Calibri"/>
              <a:buNone/>
              <a:defRPr sz="900">
                <a:solidFill>
                  <a:srgbClr val="888888"/>
                </a:solidFill>
                <a:latin typeface="Calibri"/>
                <a:ea typeface="Calibri"/>
                <a:cs typeface="Calibri"/>
                <a:sym typeface="Calibri"/>
              </a:defRPr>
            </a:lvl3pPr>
            <a:lvl4pPr indent="0" lvl="3" marL="0" marR="0" rtl="0" algn="ctr">
              <a:buClr>
                <a:srgbClr val="888888"/>
              </a:buClr>
              <a:buSzPts val="900"/>
              <a:buFont typeface="Calibri"/>
              <a:buNone/>
              <a:defRPr sz="900">
                <a:solidFill>
                  <a:srgbClr val="888888"/>
                </a:solidFill>
                <a:latin typeface="Calibri"/>
                <a:ea typeface="Calibri"/>
                <a:cs typeface="Calibri"/>
                <a:sym typeface="Calibri"/>
              </a:defRPr>
            </a:lvl4pPr>
            <a:lvl5pPr indent="0" lvl="4" marL="0" marR="0" rtl="0" algn="ctr">
              <a:buClr>
                <a:srgbClr val="888888"/>
              </a:buClr>
              <a:buSzPts val="900"/>
              <a:buFont typeface="Calibri"/>
              <a:buNone/>
              <a:defRPr sz="900">
                <a:solidFill>
                  <a:srgbClr val="888888"/>
                </a:solidFill>
                <a:latin typeface="Calibri"/>
                <a:ea typeface="Calibri"/>
                <a:cs typeface="Calibri"/>
                <a:sym typeface="Calibri"/>
              </a:defRPr>
            </a:lvl5pPr>
            <a:lvl6pPr indent="0" lvl="5" marL="0" marR="0" rtl="0" algn="ctr">
              <a:buClr>
                <a:srgbClr val="888888"/>
              </a:buClr>
              <a:buSzPts val="900"/>
              <a:buFont typeface="Calibri"/>
              <a:buNone/>
              <a:defRPr sz="900">
                <a:solidFill>
                  <a:srgbClr val="888888"/>
                </a:solidFill>
                <a:latin typeface="Calibri"/>
                <a:ea typeface="Calibri"/>
                <a:cs typeface="Calibri"/>
                <a:sym typeface="Calibri"/>
              </a:defRPr>
            </a:lvl6pPr>
            <a:lvl7pPr indent="0" lvl="6" marL="0" marR="0" rtl="0" algn="ctr">
              <a:buClr>
                <a:srgbClr val="888888"/>
              </a:buClr>
              <a:buSzPts val="900"/>
              <a:buFont typeface="Calibri"/>
              <a:buNone/>
              <a:defRPr sz="900">
                <a:solidFill>
                  <a:srgbClr val="888888"/>
                </a:solidFill>
                <a:latin typeface="Calibri"/>
                <a:ea typeface="Calibri"/>
                <a:cs typeface="Calibri"/>
                <a:sym typeface="Calibri"/>
              </a:defRPr>
            </a:lvl7pPr>
            <a:lvl8pPr indent="0" lvl="7" marL="0" marR="0" rtl="0" algn="ctr">
              <a:buClr>
                <a:srgbClr val="888888"/>
              </a:buClr>
              <a:buSzPts val="900"/>
              <a:buFont typeface="Calibri"/>
              <a:buNone/>
              <a:defRPr sz="900">
                <a:solidFill>
                  <a:srgbClr val="888888"/>
                </a:solidFill>
                <a:latin typeface="Calibri"/>
                <a:ea typeface="Calibri"/>
                <a:cs typeface="Calibri"/>
                <a:sym typeface="Calibri"/>
              </a:defRPr>
            </a:lvl8pPr>
            <a:lvl9pPr indent="0" lvl="8" marL="0" marR="0" rtl="0" algn="ctr">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353" name="Google Shape;353;p51"/>
          <p:cNvSpPr/>
          <p:nvPr/>
        </p:nvSpPr>
        <p:spPr>
          <a:xfrm>
            <a:off x="3877329" y="86932"/>
            <a:ext cx="499650" cy="704779"/>
          </a:xfrm>
          <a:custGeom>
            <a:rect b="b" l="l" r="r" t="t"/>
            <a:pathLst>
              <a:path extrusionOk="0" h="819510" w="580988">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54" name="Google Shape;354;p51"/>
          <p:cNvSpPr/>
          <p:nvPr/>
        </p:nvSpPr>
        <p:spPr>
          <a:xfrm>
            <a:off x="-73851" y="4335363"/>
            <a:ext cx="601266" cy="549535"/>
          </a:xfrm>
          <a:custGeom>
            <a:rect b="b" l="l" r="r" t="t"/>
            <a:pathLst>
              <a:path extrusionOk="0" h="638994" w="699146">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55" name="Google Shape;355;p51"/>
          <p:cNvSpPr/>
          <p:nvPr/>
        </p:nvSpPr>
        <p:spPr>
          <a:xfrm rot="2001982">
            <a:off x="136143" y="2216866"/>
            <a:ext cx="321474" cy="709766"/>
          </a:xfrm>
          <a:custGeom>
            <a:rect b="b" l="l" r="r" t="t"/>
            <a:pathLst>
              <a:path extrusionOk="0" h="826169" w="374196">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56" name="Google Shape;356;p51"/>
          <p:cNvSpPr/>
          <p:nvPr/>
        </p:nvSpPr>
        <p:spPr>
          <a:xfrm rot="-1974315">
            <a:off x="1073776" y="4082872"/>
            <a:ext cx="252371" cy="554298"/>
          </a:xfrm>
          <a:custGeom>
            <a:rect b="b" l="l" r="r" t="t"/>
            <a:pathLst>
              <a:path extrusionOk="0" h="644114" w="293264">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57" name="Google Shape;357;p51"/>
          <p:cNvSpPr/>
          <p:nvPr/>
        </p:nvSpPr>
        <p:spPr>
          <a:xfrm>
            <a:off x="4101001" y="4649180"/>
            <a:ext cx="376856" cy="254902"/>
          </a:xfrm>
          <a:custGeom>
            <a:rect b="b" l="l" r="r" t="t"/>
            <a:pathLst>
              <a:path extrusionOk="0" h="389164" w="575352">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58" name="Google Shape;358;p51"/>
          <p:cNvSpPr/>
          <p:nvPr/>
        </p:nvSpPr>
        <p:spPr>
          <a:xfrm>
            <a:off x="8577163" y="951325"/>
            <a:ext cx="485245" cy="329049"/>
          </a:xfrm>
          <a:custGeom>
            <a:rect b="b" l="l" r="r" t="t"/>
            <a:pathLst>
              <a:path extrusionOk="0" h="420510" w="620122">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59" name="Google Shape;359;p51"/>
          <p:cNvSpPr/>
          <p:nvPr/>
        </p:nvSpPr>
        <p:spPr>
          <a:xfrm rot="3971375">
            <a:off x="3138581" y="4622817"/>
            <a:ext cx="362909" cy="668479"/>
          </a:xfrm>
          <a:custGeom>
            <a:rect b="b" l="l" r="r" t="t"/>
            <a:pathLst>
              <a:path extrusionOk="0" h="776612" w="421613">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0" name="Google Shape;360;p51"/>
          <p:cNvSpPr/>
          <p:nvPr/>
        </p:nvSpPr>
        <p:spPr>
          <a:xfrm rot="-3375824">
            <a:off x="8529405" y="4231764"/>
            <a:ext cx="623152" cy="166730"/>
          </a:xfrm>
          <a:custGeom>
            <a:rect b="b" l="l" r="r" t="t"/>
            <a:pathLst>
              <a:path extrusionOk="0" h="193920" w="724776">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1" name="Google Shape;361;p51"/>
          <p:cNvSpPr/>
          <p:nvPr/>
        </p:nvSpPr>
        <p:spPr>
          <a:xfrm rot="3011666">
            <a:off x="3176487" y="433603"/>
            <a:ext cx="199800" cy="513948"/>
          </a:xfrm>
          <a:custGeom>
            <a:rect b="b" l="l" r="r" t="t"/>
            <a:pathLst>
              <a:path extrusionOk="0" h="598221" w="232561">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2" name="Google Shape;362;p51"/>
          <p:cNvSpPr/>
          <p:nvPr/>
        </p:nvSpPr>
        <p:spPr>
          <a:xfrm rot="2196195">
            <a:off x="6620200" y="37361"/>
            <a:ext cx="248001" cy="649145"/>
          </a:xfrm>
          <a:custGeom>
            <a:rect b="b" l="l" r="r" t="t"/>
            <a:pathLst>
              <a:path extrusionOk="0" h="755251" w="288538">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3" name="Google Shape;363;p51"/>
          <p:cNvSpPr/>
          <p:nvPr/>
        </p:nvSpPr>
        <p:spPr>
          <a:xfrm rot="9911830">
            <a:off x="5498424" y="4613124"/>
            <a:ext cx="338915" cy="323847"/>
          </a:xfrm>
          <a:custGeom>
            <a:rect b="b" l="l" r="r" t="t"/>
            <a:pathLst>
              <a:path extrusionOk="0" h="376095" w="393594">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4" name="Google Shape;364;p51"/>
          <p:cNvSpPr/>
          <p:nvPr/>
        </p:nvSpPr>
        <p:spPr>
          <a:xfrm>
            <a:off x="397765" y="122092"/>
            <a:ext cx="557022" cy="619824"/>
          </a:xfrm>
          <a:custGeom>
            <a:rect b="b" l="l" r="r" t="t"/>
            <a:pathLst>
              <a:path extrusionOk="0" h="720725" w="64770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5" name="Google Shape;365;p51"/>
          <p:cNvSpPr/>
          <p:nvPr/>
        </p:nvSpPr>
        <p:spPr>
          <a:xfrm>
            <a:off x="1635737" y="4515632"/>
            <a:ext cx="556337" cy="631409"/>
          </a:xfrm>
          <a:custGeom>
            <a:rect b="b" l="l" r="r" t="t"/>
            <a:pathLst>
              <a:path extrusionOk="0" h="734197" w="646904">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6" name="Google Shape;366;p51"/>
          <p:cNvSpPr/>
          <p:nvPr/>
        </p:nvSpPr>
        <p:spPr>
          <a:xfrm rot="-982808">
            <a:off x="7867084" y="4603094"/>
            <a:ext cx="701993" cy="567693"/>
          </a:xfrm>
          <a:custGeom>
            <a:rect b="b" l="l" r="r" t="t"/>
            <a:pathLst>
              <a:path extrusionOk="0" h="660184" w="816364">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7" name="Google Shape;367;p51"/>
          <p:cNvSpPr/>
          <p:nvPr/>
        </p:nvSpPr>
        <p:spPr>
          <a:xfrm rot="1185294">
            <a:off x="4798351" y="4216901"/>
            <a:ext cx="616477" cy="671778"/>
          </a:xfrm>
          <a:custGeom>
            <a:rect b="b" l="l" r="r" t="t"/>
            <a:pathLst>
              <a:path extrusionOk="0" h="782962" w="718509">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8" name="Google Shape;368;p51"/>
          <p:cNvSpPr/>
          <p:nvPr/>
        </p:nvSpPr>
        <p:spPr>
          <a:xfrm>
            <a:off x="954788" y="598452"/>
            <a:ext cx="579203" cy="652168"/>
          </a:xfrm>
          <a:custGeom>
            <a:rect b="b" l="l" r="r" t="t"/>
            <a:pathLst>
              <a:path extrusionOk="0" h="758335" w="673492">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69" name="Google Shape;369;p51"/>
          <p:cNvSpPr/>
          <p:nvPr/>
        </p:nvSpPr>
        <p:spPr>
          <a:xfrm>
            <a:off x="7934146" y="3052342"/>
            <a:ext cx="716315" cy="573888"/>
          </a:xfrm>
          <a:custGeom>
            <a:rect b="b" l="l" r="r" t="t"/>
            <a:pathLst>
              <a:path extrusionOk="0" h="667312" w="832925">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70" name="Google Shape;370;p51"/>
          <p:cNvSpPr/>
          <p:nvPr/>
        </p:nvSpPr>
        <p:spPr>
          <a:xfrm>
            <a:off x="8750637" y="1716146"/>
            <a:ext cx="454206" cy="406096"/>
          </a:xfrm>
          <a:custGeom>
            <a:rect b="b" l="l" r="r" t="t"/>
            <a:pathLst>
              <a:path extrusionOk="0" h="472205" w="528147">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71" name="Google Shape;371;p51"/>
          <p:cNvSpPr/>
          <p:nvPr/>
        </p:nvSpPr>
        <p:spPr>
          <a:xfrm rot="-2424156">
            <a:off x="2052511" y="-106317"/>
            <a:ext cx="373867" cy="493313"/>
          </a:xfrm>
          <a:custGeom>
            <a:rect b="b" l="l" r="r" t="t"/>
            <a:pathLst>
              <a:path extrusionOk="0" h="573530" w="434661">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72" name="Google Shape;372;p51"/>
          <p:cNvSpPr/>
          <p:nvPr/>
        </p:nvSpPr>
        <p:spPr>
          <a:xfrm>
            <a:off x="6114462" y="4565395"/>
            <a:ext cx="712864" cy="419317"/>
          </a:xfrm>
          <a:custGeom>
            <a:rect b="b" l="l" r="r" t="t"/>
            <a:pathLst>
              <a:path extrusionOk="0" h="487578" w="828912">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nvGrpSpPr>
          <p:cNvPr id="373" name="Google Shape;373;p51"/>
          <p:cNvGrpSpPr/>
          <p:nvPr/>
        </p:nvGrpSpPr>
        <p:grpSpPr>
          <a:xfrm rot="-2302891">
            <a:off x="692339" y="1703379"/>
            <a:ext cx="657775" cy="386116"/>
            <a:chOff x="1429156" y="1387535"/>
            <a:chExt cx="657769" cy="386112"/>
          </a:xfrm>
        </p:grpSpPr>
        <p:sp>
          <p:nvSpPr>
            <p:cNvPr id="374" name="Google Shape;374;p51"/>
            <p:cNvSpPr/>
            <p:nvPr/>
          </p:nvSpPr>
          <p:spPr>
            <a:xfrm>
              <a:off x="1429156" y="1387535"/>
              <a:ext cx="657769" cy="386112"/>
            </a:xfrm>
            <a:custGeom>
              <a:rect b="b" l="l" r="r" t="t"/>
              <a:pathLst>
                <a:path extrusionOk="0" h="448968" w="764848">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75" name="Google Shape;375;p51"/>
            <p:cNvSpPr/>
            <p:nvPr/>
          </p:nvSpPr>
          <p:spPr>
            <a:xfrm>
              <a:off x="1703617" y="1534561"/>
              <a:ext cx="308110" cy="146566"/>
            </a:xfrm>
            <a:custGeom>
              <a:rect b="b" l="l" r="r" t="t"/>
              <a:pathLst>
                <a:path extrusionOk="0" h="170426" w="358267">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sp>
        <p:nvSpPr>
          <p:cNvPr id="376" name="Google Shape;376;p51"/>
          <p:cNvSpPr/>
          <p:nvPr/>
        </p:nvSpPr>
        <p:spPr>
          <a:xfrm rot="-1696692">
            <a:off x="7912035" y="1565241"/>
            <a:ext cx="760522" cy="200454"/>
          </a:xfrm>
          <a:custGeom>
            <a:rect b="b" l="l" r="r" t="t"/>
            <a:pathLst>
              <a:path extrusionOk="0" h="233045" w="884171">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77" name="Google Shape;377;p51"/>
          <p:cNvSpPr/>
          <p:nvPr/>
        </p:nvSpPr>
        <p:spPr>
          <a:xfrm>
            <a:off x="573536" y="2390407"/>
            <a:ext cx="665135" cy="522113"/>
          </a:xfrm>
          <a:custGeom>
            <a:rect b="b" l="l" r="r" t="t"/>
            <a:pathLst>
              <a:path extrusionOk="0" h="607108" w="773413">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nvGrpSpPr>
          <p:cNvPr id="378" name="Google Shape;378;p51"/>
          <p:cNvGrpSpPr/>
          <p:nvPr/>
        </p:nvGrpSpPr>
        <p:grpSpPr>
          <a:xfrm>
            <a:off x="243201" y="3418115"/>
            <a:ext cx="376916" cy="455685"/>
            <a:chOff x="1010452" y="1144365"/>
            <a:chExt cx="376916" cy="455685"/>
          </a:xfrm>
        </p:grpSpPr>
        <p:sp>
          <p:nvSpPr>
            <p:cNvPr id="379" name="Google Shape;379;p51"/>
            <p:cNvSpPr/>
            <p:nvPr/>
          </p:nvSpPr>
          <p:spPr>
            <a:xfrm>
              <a:off x="1010452" y="1144365"/>
              <a:ext cx="376916" cy="455685"/>
            </a:xfrm>
            <a:custGeom>
              <a:rect b="b" l="l" r="r" t="t"/>
              <a:pathLst>
                <a:path extrusionOk="0" h="529866" w="438274">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0" name="Google Shape;380;p51"/>
            <p:cNvSpPr/>
            <p:nvPr/>
          </p:nvSpPr>
          <p:spPr>
            <a:xfrm>
              <a:off x="1151008" y="1222803"/>
              <a:ext cx="35003" cy="68520"/>
            </a:xfrm>
            <a:custGeom>
              <a:rect b="b" l="l" r="r" t="t"/>
              <a:pathLst>
                <a:path extrusionOk="0" h="79674" w="40701">
                  <a:moveTo>
                    <a:pt x="38100" y="79674"/>
                  </a:moveTo>
                  <a:cubicBezTo>
                    <a:pt x="20320" y="56179"/>
                    <a:pt x="8255" y="30144"/>
                    <a:pt x="0" y="2840"/>
                  </a:cubicBezTo>
                  <a:cubicBezTo>
                    <a:pt x="24130" y="-16210"/>
                    <a:pt x="48895" y="66340"/>
                    <a:pt x="38100" y="79674"/>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sp>
        <p:nvSpPr>
          <p:cNvPr id="381" name="Google Shape;381;p51"/>
          <p:cNvSpPr/>
          <p:nvPr/>
        </p:nvSpPr>
        <p:spPr>
          <a:xfrm rot="-1109260">
            <a:off x="7931506" y="3919346"/>
            <a:ext cx="396713" cy="402269"/>
          </a:xfrm>
          <a:custGeom>
            <a:rect b="b" l="l" r="r" t="t"/>
            <a:pathLst>
              <a:path extrusionOk="0" h="468109" w="461644">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2" name="Google Shape;382;p51"/>
          <p:cNvSpPr/>
          <p:nvPr/>
        </p:nvSpPr>
        <p:spPr>
          <a:xfrm>
            <a:off x="6730123" y="371344"/>
            <a:ext cx="453103" cy="511439"/>
          </a:xfrm>
          <a:custGeom>
            <a:rect b="b" l="l" r="r" t="t"/>
            <a:pathLst>
              <a:path extrusionOk="0" h="594697" w="526864">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3" name="Google Shape;383;p51"/>
          <p:cNvSpPr/>
          <p:nvPr/>
        </p:nvSpPr>
        <p:spPr>
          <a:xfrm rot="1799564">
            <a:off x="7269683" y="4556614"/>
            <a:ext cx="351219" cy="440001"/>
          </a:xfrm>
          <a:custGeom>
            <a:rect b="b" l="l" r="r" t="t"/>
            <a:pathLst>
              <a:path extrusionOk="0" h="511517" w="408305">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4" name="Google Shape;384;p51"/>
          <p:cNvSpPr/>
          <p:nvPr/>
        </p:nvSpPr>
        <p:spPr>
          <a:xfrm>
            <a:off x="8073206" y="696415"/>
            <a:ext cx="289739" cy="456235"/>
          </a:xfrm>
          <a:custGeom>
            <a:rect b="b" l="l" r="r" t="t"/>
            <a:pathLst>
              <a:path extrusionOk="0" h="530506" w="336906">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5" name="Google Shape;385;p51"/>
          <p:cNvSpPr/>
          <p:nvPr/>
        </p:nvSpPr>
        <p:spPr>
          <a:xfrm>
            <a:off x="7347687" y="-80809"/>
            <a:ext cx="602898" cy="641121"/>
          </a:xfrm>
          <a:custGeom>
            <a:rect b="b" l="l" r="r" t="t"/>
            <a:pathLst>
              <a:path extrusionOk="0" h="745490" w="701044">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6" name="Google Shape;386;p51"/>
          <p:cNvSpPr/>
          <p:nvPr/>
        </p:nvSpPr>
        <p:spPr>
          <a:xfrm>
            <a:off x="4940629" y="97286"/>
            <a:ext cx="738779" cy="460515"/>
          </a:xfrm>
          <a:custGeom>
            <a:rect b="b" l="l" r="r" t="t"/>
            <a:pathLst>
              <a:path extrusionOk="0" h="535482" w="859045">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7" name="Google Shape;387;p51"/>
          <p:cNvSpPr/>
          <p:nvPr/>
        </p:nvSpPr>
        <p:spPr>
          <a:xfrm rot="-1245048">
            <a:off x="8307364" y="2023367"/>
            <a:ext cx="363919" cy="537176"/>
          </a:xfrm>
          <a:custGeom>
            <a:rect b="b" l="l" r="r" t="t"/>
            <a:pathLst>
              <a:path extrusionOk="0" h="624012" w="422747">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8" name="Google Shape;388;p51"/>
          <p:cNvSpPr/>
          <p:nvPr/>
        </p:nvSpPr>
        <p:spPr>
          <a:xfrm>
            <a:off x="140849" y="1398976"/>
            <a:ext cx="410163" cy="515682"/>
          </a:xfrm>
          <a:custGeom>
            <a:rect b="b" l="l" r="r" t="t"/>
            <a:pathLst>
              <a:path extrusionOk="0" h="699230" w="556153">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89" name="Google Shape;389;p51"/>
          <p:cNvSpPr/>
          <p:nvPr/>
        </p:nvSpPr>
        <p:spPr>
          <a:xfrm>
            <a:off x="2529725" y="4393751"/>
            <a:ext cx="455682" cy="432729"/>
          </a:xfrm>
          <a:custGeom>
            <a:rect b="b" l="l" r="r" t="t"/>
            <a:pathLst>
              <a:path extrusionOk="0" h="503173" w="529863">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0" name="Google Shape;390;p51"/>
          <p:cNvSpPr/>
          <p:nvPr/>
        </p:nvSpPr>
        <p:spPr>
          <a:xfrm>
            <a:off x="774575" y="1343138"/>
            <a:ext cx="175646" cy="373020"/>
          </a:xfrm>
          <a:custGeom>
            <a:rect b="b" l="l" r="r" t="t"/>
            <a:pathLst>
              <a:path extrusionOk="0" h="727844" w="342723">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1" name="Google Shape;391;p51"/>
          <p:cNvSpPr/>
          <p:nvPr/>
        </p:nvSpPr>
        <p:spPr>
          <a:xfrm>
            <a:off x="8496853" y="3855727"/>
            <a:ext cx="240787" cy="203050"/>
          </a:xfrm>
          <a:custGeom>
            <a:rect b="b" l="l" r="r" t="t"/>
            <a:pathLst>
              <a:path extrusionOk="0" h="236105" w="279985">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2" name="Google Shape;392;p51"/>
          <p:cNvSpPr/>
          <p:nvPr/>
        </p:nvSpPr>
        <p:spPr>
          <a:xfrm>
            <a:off x="8204357" y="240186"/>
            <a:ext cx="175884" cy="174728"/>
          </a:xfrm>
          <a:custGeom>
            <a:rect b="b" l="l" r="r" t="t"/>
            <a:pathLst>
              <a:path extrusionOk="0" h="203172" w="204516">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3" name="Google Shape;393;p51"/>
          <p:cNvSpPr/>
          <p:nvPr/>
        </p:nvSpPr>
        <p:spPr>
          <a:xfrm>
            <a:off x="8748502" y="3358540"/>
            <a:ext cx="236138" cy="229907"/>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4" name="Google Shape;394;p51"/>
          <p:cNvSpPr/>
          <p:nvPr/>
        </p:nvSpPr>
        <p:spPr>
          <a:xfrm rot="9304419">
            <a:off x="3675875" y="4374275"/>
            <a:ext cx="219185" cy="471718"/>
          </a:xfrm>
          <a:custGeom>
            <a:rect b="b" l="l" r="r" t="t"/>
            <a:pathLst>
              <a:path extrusionOk="0" h="548433" w="254831">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5" name="Google Shape;395;p51"/>
          <p:cNvSpPr/>
          <p:nvPr/>
        </p:nvSpPr>
        <p:spPr>
          <a:xfrm>
            <a:off x="3033704" y="205771"/>
            <a:ext cx="238646" cy="243555"/>
          </a:xfrm>
          <a:custGeom>
            <a:rect b="b" l="l" r="r" t="t"/>
            <a:pathLst>
              <a:path extrusionOk="0" h="283204" w="277495">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6" name="Google Shape;396;p51"/>
          <p:cNvSpPr/>
          <p:nvPr/>
        </p:nvSpPr>
        <p:spPr>
          <a:xfrm>
            <a:off x="8737650" y="439219"/>
            <a:ext cx="257856" cy="284838"/>
          </a:xfrm>
          <a:custGeom>
            <a:rect b="b" l="l" r="r" t="t"/>
            <a:pathLst>
              <a:path extrusionOk="0" h="331207" w="299833">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7" name="Google Shape;397;p51"/>
          <p:cNvSpPr/>
          <p:nvPr/>
        </p:nvSpPr>
        <p:spPr>
          <a:xfrm>
            <a:off x="1334257" y="146271"/>
            <a:ext cx="223503" cy="240600"/>
          </a:xfrm>
          <a:custGeom>
            <a:rect b="b" l="l" r="r" t="t"/>
            <a:pathLst>
              <a:path extrusionOk="0" h="279767" w="259887">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8" name="Google Shape;398;p51"/>
          <p:cNvSpPr/>
          <p:nvPr/>
        </p:nvSpPr>
        <p:spPr>
          <a:xfrm>
            <a:off x="7558457" y="3981014"/>
            <a:ext cx="204383" cy="278916"/>
          </a:xfrm>
          <a:custGeom>
            <a:rect b="b" l="l" r="r" t="t"/>
            <a:pathLst>
              <a:path extrusionOk="0" h="324321" w="237655">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399" name="Google Shape;399;p51"/>
          <p:cNvSpPr/>
          <p:nvPr/>
        </p:nvSpPr>
        <p:spPr>
          <a:xfrm>
            <a:off x="527434" y="3050947"/>
            <a:ext cx="154433" cy="272786"/>
          </a:xfrm>
          <a:custGeom>
            <a:rect b="b" l="l" r="r" t="t"/>
            <a:pathLst>
              <a:path extrusionOk="0" h="317193" w="179573">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00" name="Google Shape;400;p51"/>
          <p:cNvSpPr/>
          <p:nvPr/>
        </p:nvSpPr>
        <p:spPr>
          <a:xfrm>
            <a:off x="8754662" y="2772178"/>
            <a:ext cx="223822" cy="307982"/>
          </a:xfrm>
          <a:custGeom>
            <a:rect b="b" l="l" r="r" t="t"/>
            <a:pathLst>
              <a:path extrusionOk="0" h="389850" w="283319">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01" name="Google Shape;401;p51"/>
          <p:cNvSpPr/>
          <p:nvPr/>
        </p:nvSpPr>
        <p:spPr>
          <a:xfrm>
            <a:off x="140853" y="836410"/>
            <a:ext cx="224053" cy="290283"/>
          </a:xfrm>
          <a:custGeom>
            <a:rect b="b" l="l" r="r" t="t"/>
            <a:pathLst>
              <a:path extrusionOk="0" h="337538" w="260527">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nvGrpSpPr>
          <p:cNvPr id="402" name="Google Shape;402;p51"/>
          <p:cNvGrpSpPr/>
          <p:nvPr/>
        </p:nvGrpSpPr>
        <p:grpSpPr>
          <a:xfrm>
            <a:off x="6967156" y="4176951"/>
            <a:ext cx="216066" cy="276377"/>
            <a:chOff x="6422295" y="3351500"/>
            <a:chExt cx="252856" cy="323399"/>
          </a:xfrm>
        </p:grpSpPr>
        <p:sp>
          <p:nvSpPr>
            <p:cNvPr id="403" name="Google Shape;403;p51"/>
            <p:cNvSpPr/>
            <p:nvPr/>
          </p:nvSpPr>
          <p:spPr>
            <a:xfrm>
              <a:off x="6422295" y="3351500"/>
              <a:ext cx="252856" cy="323399"/>
            </a:xfrm>
            <a:custGeom>
              <a:rect b="b" l="l" r="r" t="t"/>
              <a:pathLst>
                <a:path extrusionOk="0" h="376045" w="294019">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04" name="Google Shape;404;p51"/>
            <p:cNvSpPr/>
            <p:nvPr/>
          </p:nvSpPr>
          <p:spPr>
            <a:xfrm>
              <a:off x="6523827" y="3405472"/>
              <a:ext cx="67661" cy="140626"/>
            </a:xfrm>
            <a:custGeom>
              <a:rect b="b" l="l" r="r" t="t"/>
              <a:pathLst>
                <a:path extrusionOk="0" h="163519" w="78676">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sp>
        <p:nvSpPr>
          <p:cNvPr id="405" name="Google Shape;405;p51"/>
          <p:cNvSpPr/>
          <p:nvPr/>
        </p:nvSpPr>
        <p:spPr>
          <a:xfrm>
            <a:off x="2318449" y="613815"/>
            <a:ext cx="332332" cy="336908"/>
          </a:xfrm>
          <a:custGeom>
            <a:rect b="b" l="l" r="r" t="t"/>
            <a:pathLst>
              <a:path extrusionOk="0" h="391754" w="386433">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06" name="Google Shape;406;p51"/>
          <p:cNvSpPr/>
          <p:nvPr/>
        </p:nvSpPr>
        <p:spPr>
          <a:xfrm>
            <a:off x="6021196" y="137180"/>
            <a:ext cx="265484" cy="205157"/>
          </a:xfrm>
          <a:custGeom>
            <a:rect b="b" l="l" r="r" t="t"/>
            <a:pathLst>
              <a:path extrusionOk="0" h="238555" w="308702">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nvGrpSpPr>
          <p:cNvPr id="407" name="Google Shape;407;p51"/>
          <p:cNvGrpSpPr/>
          <p:nvPr/>
        </p:nvGrpSpPr>
        <p:grpSpPr>
          <a:xfrm>
            <a:off x="791260" y="4630085"/>
            <a:ext cx="229693" cy="293080"/>
            <a:chOff x="6793660" y="3322411"/>
            <a:chExt cx="268804" cy="342944"/>
          </a:xfrm>
        </p:grpSpPr>
        <p:sp>
          <p:nvSpPr>
            <p:cNvPr id="408" name="Google Shape;408;p51"/>
            <p:cNvSpPr/>
            <p:nvPr/>
          </p:nvSpPr>
          <p:spPr>
            <a:xfrm>
              <a:off x="6793660" y="3322411"/>
              <a:ext cx="268804" cy="342944"/>
            </a:xfrm>
            <a:custGeom>
              <a:rect b="b" l="l" r="r" t="t"/>
              <a:pathLst>
                <a:path extrusionOk="0" h="398772" w="312563">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09" name="Google Shape;409;p51"/>
            <p:cNvSpPr/>
            <p:nvPr/>
          </p:nvSpPr>
          <p:spPr>
            <a:xfrm>
              <a:off x="6856211" y="3513113"/>
              <a:ext cx="129046" cy="89953"/>
            </a:xfrm>
            <a:custGeom>
              <a:rect b="b" l="l" r="r" t="t"/>
              <a:pathLst>
                <a:path extrusionOk="0" h="104597" w="150053">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10" name="Google Shape;410;p51"/>
            <p:cNvSpPr/>
            <p:nvPr/>
          </p:nvSpPr>
          <p:spPr>
            <a:xfrm>
              <a:off x="6843642" y="3359143"/>
              <a:ext cx="112645" cy="75760"/>
            </a:xfrm>
            <a:custGeom>
              <a:rect b="b" l="l" r="r" t="t"/>
              <a:pathLst>
                <a:path extrusionOk="0" h="88093" w="130983">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12549"/>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grpSp>
      <p:sp>
        <p:nvSpPr>
          <p:cNvPr id="411" name="Google Shape;411;p51"/>
          <p:cNvSpPr/>
          <p:nvPr/>
        </p:nvSpPr>
        <p:spPr>
          <a:xfrm>
            <a:off x="4708237" y="588128"/>
            <a:ext cx="377232" cy="204888"/>
          </a:xfrm>
          <a:custGeom>
            <a:rect b="b" l="l" r="r" t="t"/>
            <a:pathLst>
              <a:path extrusionOk="0" h="299106" w="550703">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12" name="Google Shape;412;p51"/>
          <p:cNvSpPr/>
          <p:nvPr/>
        </p:nvSpPr>
        <p:spPr>
          <a:xfrm rot="-2218186">
            <a:off x="-38492" y="151544"/>
            <a:ext cx="236276" cy="230041"/>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13" name="Google Shape;413;p51"/>
          <p:cNvSpPr/>
          <p:nvPr/>
        </p:nvSpPr>
        <p:spPr>
          <a:xfrm rot="1464154">
            <a:off x="4569092" y="-94554"/>
            <a:ext cx="235935" cy="229710"/>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
        <p:nvSpPr>
          <p:cNvPr id="414" name="Google Shape;414;p51"/>
          <p:cNvSpPr/>
          <p:nvPr/>
        </p:nvSpPr>
        <p:spPr>
          <a:xfrm rot="-2221343">
            <a:off x="830947" y="3628653"/>
            <a:ext cx="206347" cy="200902"/>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5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000000"/>
              </a:solidFill>
              <a:latin typeface="Short Stack"/>
              <a:ea typeface="Short Stack"/>
              <a:cs typeface="Short Stack"/>
              <a:sym typeface="Short St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4.xml"/><Relationship Id="rId22" Type="http://schemas.openxmlformats.org/officeDocument/2006/relationships/slideLayout" Target="../slideLayouts/slideLayout46.xml"/><Relationship Id="rId21" Type="http://schemas.openxmlformats.org/officeDocument/2006/relationships/slideLayout" Target="../slideLayouts/slideLayout45.xml"/><Relationship Id="rId24" Type="http://schemas.openxmlformats.org/officeDocument/2006/relationships/slideLayout" Target="../slideLayouts/slideLayout48.xml"/><Relationship Id="rId23" Type="http://schemas.openxmlformats.org/officeDocument/2006/relationships/slideLayout" Target="../slideLayouts/slideLayout47.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5" Type="http://schemas.openxmlformats.org/officeDocument/2006/relationships/theme" Target="../theme/theme1.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slideLayout" Target="../slideLayouts/slideLayout43.xml"/><Relationship Id="rId1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52" name="Google Shape;52;p1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53" name="Google Shape;53;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21" name="Shape 121"/>
        <p:cNvGrpSpPr/>
        <p:nvPr/>
      </p:nvGrpSpPr>
      <p:grpSpPr>
        <a:xfrm>
          <a:off x="0" y="0"/>
          <a:ext cx="0" cy="0"/>
          <a:chOff x="0" y="0"/>
          <a:chExt cx="0" cy="0"/>
        </a:xfrm>
      </p:grpSpPr>
      <p:sp>
        <p:nvSpPr>
          <p:cNvPr id="122" name="Google Shape;122;p27"/>
          <p:cNvSpPr txBox="1"/>
          <p:nvPr>
            <p:ph type="title"/>
          </p:nvPr>
        </p:nvSpPr>
        <p:spPr>
          <a:xfrm>
            <a:off x="883375" y="683600"/>
            <a:ext cx="6426300" cy="3963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b="1" sz="3400">
                <a:solidFill>
                  <a:schemeClr val="dk1"/>
                </a:solidFill>
                <a:latin typeface="Amatic SC"/>
                <a:ea typeface="Amatic SC"/>
                <a:cs typeface="Amatic SC"/>
                <a:sym typeface="Amatic SC"/>
              </a:defRPr>
            </a:lvl9pPr>
          </a:lstStyle>
          <a:p/>
        </p:txBody>
      </p:sp>
      <p:sp>
        <p:nvSpPr>
          <p:cNvPr id="123" name="Google Shape;123;p27"/>
          <p:cNvSpPr txBox="1"/>
          <p:nvPr>
            <p:ph idx="1" type="body"/>
          </p:nvPr>
        </p:nvSpPr>
        <p:spPr>
          <a:xfrm>
            <a:off x="1188175" y="1506350"/>
            <a:ext cx="6426300" cy="2840400"/>
          </a:xfrm>
          <a:prstGeom prst="rect">
            <a:avLst/>
          </a:prstGeom>
          <a:noFill/>
          <a:ln>
            <a:noFill/>
          </a:ln>
        </p:spPr>
        <p:txBody>
          <a:bodyPr anchorCtr="0" anchor="t" bIns="0" lIns="0" spcFirstLastPara="1" rIns="0" wrap="square" tIns="0">
            <a:noAutofit/>
          </a:bodyPr>
          <a:lstStyle>
            <a:lvl1pPr indent="-368300" lvl="0" marL="4572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indent="-368300" lvl="1" marL="9144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indent="-368300" lvl="2" marL="13716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indent="-368300" lvl="3" marL="18288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indent="-368300" lvl="4" marL="22860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indent="-368300" lvl="5" marL="27432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indent="-368300" lvl="6" marL="32004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indent="-368300" lvl="7" marL="36576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indent="-368300" lvl="8" marL="41148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p:txBody>
      </p:sp>
      <p:sp>
        <p:nvSpPr>
          <p:cNvPr id="124" name="Google Shape;124;p27"/>
          <p:cNvSpPr txBox="1"/>
          <p:nvPr>
            <p:ph idx="12" type="sldNum"/>
          </p:nvPr>
        </p:nvSpPr>
        <p:spPr>
          <a:xfrm>
            <a:off x="8404375" y="4693376"/>
            <a:ext cx="548700" cy="300300"/>
          </a:xfrm>
          <a:prstGeom prst="rect">
            <a:avLst/>
          </a:prstGeom>
          <a:noFill/>
          <a:ln>
            <a:noFill/>
          </a:ln>
        </p:spPr>
        <p:txBody>
          <a:bodyPr anchorCtr="0" anchor="ctr" bIns="0" lIns="0" spcFirstLastPara="1" rIns="0" wrap="square" tIns="0">
            <a:noAutofit/>
          </a:bodyPr>
          <a:lstStyle>
            <a:lvl1pPr lvl="0" rtl="0" algn="r">
              <a:buNone/>
              <a:defRPr b="1" sz="1500">
                <a:solidFill>
                  <a:schemeClr val="dk2"/>
                </a:solidFill>
                <a:latin typeface="Amatic SC"/>
                <a:ea typeface="Amatic SC"/>
                <a:cs typeface="Amatic SC"/>
                <a:sym typeface="Amatic SC"/>
              </a:defRPr>
            </a:lvl1pPr>
            <a:lvl2pPr lvl="1" rtl="0" algn="r">
              <a:buNone/>
              <a:defRPr b="1" sz="1500">
                <a:solidFill>
                  <a:schemeClr val="dk2"/>
                </a:solidFill>
                <a:latin typeface="Amatic SC"/>
                <a:ea typeface="Amatic SC"/>
                <a:cs typeface="Amatic SC"/>
                <a:sym typeface="Amatic SC"/>
              </a:defRPr>
            </a:lvl2pPr>
            <a:lvl3pPr lvl="2" rtl="0" algn="r">
              <a:buNone/>
              <a:defRPr b="1" sz="1500">
                <a:solidFill>
                  <a:schemeClr val="dk2"/>
                </a:solidFill>
                <a:latin typeface="Amatic SC"/>
                <a:ea typeface="Amatic SC"/>
                <a:cs typeface="Amatic SC"/>
                <a:sym typeface="Amatic SC"/>
              </a:defRPr>
            </a:lvl3pPr>
            <a:lvl4pPr lvl="3" rtl="0" algn="r">
              <a:buNone/>
              <a:defRPr b="1" sz="1500">
                <a:solidFill>
                  <a:schemeClr val="dk2"/>
                </a:solidFill>
                <a:latin typeface="Amatic SC"/>
                <a:ea typeface="Amatic SC"/>
                <a:cs typeface="Amatic SC"/>
                <a:sym typeface="Amatic SC"/>
              </a:defRPr>
            </a:lvl4pPr>
            <a:lvl5pPr lvl="4" rtl="0" algn="r">
              <a:buNone/>
              <a:defRPr b="1" sz="1500">
                <a:solidFill>
                  <a:schemeClr val="dk2"/>
                </a:solidFill>
                <a:latin typeface="Amatic SC"/>
                <a:ea typeface="Amatic SC"/>
                <a:cs typeface="Amatic SC"/>
                <a:sym typeface="Amatic SC"/>
              </a:defRPr>
            </a:lvl5pPr>
            <a:lvl6pPr lvl="5" rtl="0" algn="r">
              <a:buNone/>
              <a:defRPr b="1" sz="1500">
                <a:solidFill>
                  <a:schemeClr val="dk2"/>
                </a:solidFill>
                <a:latin typeface="Amatic SC"/>
                <a:ea typeface="Amatic SC"/>
                <a:cs typeface="Amatic SC"/>
                <a:sym typeface="Amatic SC"/>
              </a:defRPr>
            </a:lvl6pPr>
            <a:lvl7pPr lvl="6" rtl="0" algn="r">
              <a:buNone/>
              <a:defRPr b="1" sz="1500">
                <a:solidFill>
                  <a:schemeClr val="dk2"/>
                </a:solidFill>
                <a:latin typeface="Amatic SC"/>
                <a:ea typeface="Amatic SC"/>
                <a:cs typeface="Amatic SC"/>
                <a:sym typeface="Amatic SC"/>
              </a:defRPr>
            </a:lvl7pPr>
            <a:lvl8pPr lvl="7" rtl="0" algn="r">
              <a:buNone/>
              <a:defRPr b="1" sz="1500">
                <a:solidFill>
                  <a:schemeClr val="dk2"/>
                </a:solidFill>
                <a:latin typeface="Amatic SC"/>
                <a:ea typeface="Amatic SC"/>
                <a:cs typeface="Amatic SC"/>
                <a:sym typeface="Amatic SC"/>
              </a:defRPr>
            </a:lvl8pPr>
            <a:lvl9pPr lvl="8" rtl="0" algn="r">
              <a:buNone/>
              <a:defRPr b="1" sz="1500">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ambitiousscienceteaching.org/" TargetMode="External"/><Relationship Id="rId4" Type="http://schemas.openxmlformats.org/officeDocument/2006/relationships/image" Target="../media/image10.png"/><Relationship Id="rId5" Type="http://schemas.openxmlformats.org/officeDocument/2006/relationships/hyperlink" Target="https://ambitiousscienceteaching.org/" TargetMode="External"/><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hyperlink" Target="https://drive.google.com/file/d/1JKEVX9FyBtt8cjU2fx0rchq_VJ8fQEor/view?usp=sharing" TargetMode="External"/><Relationship Id="rId4" Type="http://schemas.openxmlformats.org/officeDocument/2006/relationships/hyperlink" Target="https://www.nsta.org/science-teacher/science-teacher-septemberoctober-2020/layered-approach-scientific-models" TargetMode="External"/><Relationship Id="rId9" Type="http://schemas.openxmlformats.org/officeDocument/2006/relationships/image" Target="../media/image10.png"/><Relationship Id="rId5" Type="http://schemas.openxmlformats.org/officeDocument/2006/relationships/hyperlink" Target="https://vimeo.com/422296168" TargetMode="External"/><Relationship Id="rId6" Type="http://schemas.openxmlformats.org/officeDocument/2006/relationships/hyperlink" Target="https://vimeo.com/395771160" TargetMode="External"/><Relationship Id="rId7" Type="http://schemas.openxmlformats.org/officeDocument/2006/relationships/hyperlink" Target="https://vimeo.com/395770049" TargetMode="External"/><Relationship Id="rId8" Type="http://schemas.openxmlformats.org/officeDocument/2006/relationships/hyperlink" Target="https://ambitiousscienceteaching.org/" TargetMode="External"/><Relationship Id="rId10"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2"/>
          <p:cNvSpPr txBox="1"/>
          <p:nvPr>
            <p:ph type="ctrTitle"/>
          </p:nvPr>
        </p:nvSpPr>
        <p:spPr>
          <a:xfrm>
            <a:off x="460950" y="3243675"/>
            <a:ext cx="8222100" cy="93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lang="en" sz="2598"/>
              <a:t>Model How To &amp; Optional Slides</a:t>
            </a:r>
            <a:endParaRPr sz="2598"/>
          </a:p>
        </p:txBody>
      </p:sp>
      <p:pic>
        <p:nvPicPr>
          <p:cNvPr id="420" name="Google Shape;420;p52">
            <a:hlinkClick r:id="rId3"/>
          </p:cNvPr>
          <p:cNvPicPr preferRelativeResize="0"/>
          <p:nvPr/>
        </p:nvPicPr>
        <p:blipFill rotWithShape="1">
          <a:blip r:embed="rId4">
            <a:alphaModFix/>
          </a:blip>
          <a:srcRect b="0" l="0" r="0" t="0"/>
          <a:stretch/>
        </p:blipFill>
        <p:spPr>
          <a:xfrm>
            <a:off x="199975" y="3674573"/>
            <a:ext cx="889550" cy="1184750"/>
          </a:xfrm>
          <a:prstGeom prst="rect">
            <a:avLst/>
          </a:prstGeom>
          <a:noFill/>
          <a:ln>
            <a:noFill/>
          </a:ln>
          <a:effectLst>
            <a:outerShdw blurRad="57150" rotWithShape="0" algn="bl" dir="5400000" dist="19050">
              <a:srgbClr val="000000">
                <a:alpha val="49800"/>
              </a:srgbClr>
            </a:outerShdw>
          </a:effectLst>
        </p:spPr>
      </p:pic>
      <p:sp>
        <p:nvSpPr>
          <p:cNvPr id="421" name="Google Shape;421;p52"/>
          <p:cNvSpPr txBox="1"/>
          <p:nvPr/>
        </p:nvSpPr>
        <p:spPr>
          <a:xfrm>
            <a:off x="1317175" y="4219250"/>
            <a:ext cx="733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oboto"/>
                <a:ea typeface="Roboto"/>
                <a:cs typeface="Roboto"/>
                <a:sym typeface="Roboto"/>
              </a:rPr>
              <a:t>UW C2AST (Critical and Cultural Approaches to </a:t>
            </a:r>
            <a:r>
              <a:rPr lang="en" u="sng">
                <a:solidFill>
                  <a:schemeClr val="hlink"/>
                </a:solidFill>
                <a:latin typeface="Roboto"/>
                <a:ea typeface="Roboto"/>
                <a:cs typeface="Roboto"/>
                <a:sym typeface="Roboto"/>
                <a:hlinkClick r:id="rId5"/>
              </a:rPr>
              <a:t>Ambitious Science Teaching</a:t>
            </a:r>
            <a:r>
              <a:rPr lang="en">
                <a:solidFill>
                  <a:schemeClr val="lt1"/>
                </a:solidFill>
                <a:latin typeface="Roboto"/>
                <a:ea typeface="Roboto"/>
                <a:cs typeface="Roboto"/>
                <a:sym typeface="Roboto"/>
              </a:rPr>
              <a:t>)</a:t>
            </a:r>
            <a:r>
              <a:rPr lang="en">
                <a:solidFill>
                  <a:schemeClr val="lt1"/>
                </a:solidFill>
                <a:latin typeface="Roboto"/>
                <a:ea typeface="Roboto"/>
                <a:cs typeface="Roboto"/>
                <a:sym typeface="Roboto"/>
              </a:rPr>
              <a:t> </a:t>
            </a:r>
            <a:endParaRPr>
              <a:solidFill>
                <a:schemeClr val="lt1"/>
              </a:solidFill>
              <a:latin typeface="Roboto"/>
              <a:ea typeface="Roboto"/>
              <a:cs typeface="Roboto"/>
              <a:sym typeface="Roboto"/>
            </a:endParaRPr>
          </a:p>
          <a:p>
            <a:pPr indent="0" lvl="0" marL="0" rtl="0" algn="l">
              <a:spcBef>
                <a:spcPts val="0"/>
              </a:spcBef>
              <a:spcAft>
                <a:spcPts val="0"/>
              </a:spcAft>
              <a:buNone/>
            </a:pPr>
            <a:r>
              <a:rPr lang="en">
                <a:solidFill>
                  <a:schemeClr val="lt1"/>
                </a:solidFill>
                <a:latin typeface="Roboto"/>
                <a:ea typeface="Roboto"/>
                <a:cs typeface="Roboto"/>
                <a:sym typeface="Roboto"/>
              </a:rPr>
              <a:t>Seattle Public Schools &amp; Edmonds Partnerships 2019-2023 </a:t>
            </a:r>
            <a:endParaRPr>
              <a:solidFill>
                <a:schemeClr val="lt1"/>
              </a:solidFill>
              <a:latin typeface="Roboto"/>
              <a:ea typeface="Roboto"/>
              <a:cs typeface="Roboto"/>
              <a:sym typeface="Roboto"/>
            </a:endParaRPr>
          </a:p>
        </p:txBody>
      </p:sp>
      <p:pic>
        <p:nvPicPr>
          <p:cNvPr id="422" name="Google Shape;422;p52"/>
          <p:cNvPicPr preferRelativeResize="0"/>
          <p:nvPr/>
        </p:nvPicPr>
        <p:blipFill>
          <a:blip r:embed="rId6">
            <a:alphaModFix/>
          </a:blip>
          <a:stretch>
            <a:fillRect/>
          </a:stretch>
        </p:blipFill>
        <p:spPr>
          <a:xfrm>
            <a:off x="2027050" y="368950"/>
            <a:ext cx="5212637" cy="2938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61"/>
          <p:cNvSpPr txBox="1"/>
          <p:nvPr>
            <p:ph idx="4294967295" type="ctrTitle"/>
          </p:nvPr>
        </p:nvSpPr>
        <p:spPr>
          <a:xfrm>
            <a:off x="553312" y="156663"/>
            <a:ext cx="8027100" cy="663000"/>
          </a:xfrm>
          <a:prstGeom prst="rect">
            <a:avLst/>
          </a:prstGeom>
          <a:noFill/>
          <a:ln>
            <a:noFill/>
          </a:ln>
        </p:spPr>
        <p:txBody>
          <a:bodyPr anchorCtr="0" anchor="b" bIns="0" lIns="0" spcFirstLastPara="1" rIns="0" wrap="square" tIns="0">
            <a:normAutofit fontScale="90000"/>
          </a:bodyPr>
          <a:lstStyle/>
          <a:p>
            <a:pPr indent="0" lvl="0" marL="0" marR="0" rtl="0" algn="ctr">
              <a:lnSpc>
                <a:spcPct val="90000"/>
              </a:lnSpc>
              <a:spcBef>
                <a:spcPts val="0"/>
              </a:spcBef>
              <a:spcAft>
                <a:spcPts val="0"/>
              </a:spcAft>
              <a:buClr>
                <a:srgbClr val="0070C0"/>
              </a:buClr>
              <a:buSzPct val="100000"/>
              <a:buFont typeface="Calibri"/>
              <a:buNone/>
            </a:pPr>
            <a:r>
              <a:rPr b="1" i="0" lang="en" sz="4100" u="none" cap="none" strike="noStrike">
                <a:solidFill>
                  <a:srgbClr val="0070C0"/>
                </a:solidFill>
                <a:latin typeface="Calibri"/>
                <a:ea typeface="Calibri"/>
                <a:cs typeface="Calibri"/>
                <a:sym typeface="Calibri"/>
              </a:rPr>
              <a:t>Why is </a:t>
            </a:r>
            <a:r>
              <a:rPr b="1" lang="en" sz="4100">
                <a:solidFill>
                  <a:srgbClr val="0070C0"/>
                </a:solidFill>
                <a:latin typeface="Calibri"/>
                <a:ea typeface="Calibri"/>
                <a:cs typeface="Calibri"/>
                <a:sym typeface="Calibri"/>
              </a:rPr>
              <a:t>it</a:t>
            </a:r>
            <a:r>
              <a:rPr b="1" i="0" lang="en" sz="4100" u="none" cap="none" strike="noStrike">
                <a:solidFill>
                  <a:srgbClr val="0070C0"/>
                </a:solidFill>
                <a:latin typeface="Calibri"/>
                <a:ea typeface="Calibri"/>
                <a:cs typeface="Calibri"/>
                <a:sym typeface="Calibri"/>
              </a:rPr>
              <a:t> important to revise models? </a:t>
            </a:r>
            <a:endParaRPr b="1" i="0" sz="4100" u="none" cap="none" strike="noStrike">
              <a:solidFill>
                <a:srgbClr val="0070C0"/>
              </a:solidFill>
              <a:latin typeface="Calibri"/>
              <a:ea typeface="Calibri"/>
              <a:cs typeface="Calibri"/>
              <a:sym typeface="Calibri"/>
            </a:endParaRPr>
          </a:p>
        </p:txBody>
      </p:sp>
      <p:sp>
        <p:nvSpPr>
          <p:cNvPr id="508" name="Google Shape;508;p61"/>
          <p:cNvSpPr txBox="1"/>
          <p:nvPr/>
        </p:nvSpPr>
        <p:spPr>
          <a:xfrm>
            <a:off x="274425" y="1432425"/>
            <a:ext cx="4082400" cy="1939200"/>
          </a:xfrm>
          <a:prstGeom prst="rect">
            <a:avLst/>
          </a:prstGeom>
          <a:noFill/>
          <a:ln>
            <a:noFill/>
          </a:ln>
        </p:spPr>
        <p:txBody>
          <a:bodyPr anchorCtr="0" anchor="t" bIns="34275" lIns="68575" spcFirstLastPara="1" rIns="68575" wrap="square" tIns="34275">
            <a:noAutofit/>
          </a:bodyPr>
          <a:lstStyle/>
          <a:p>
            <a:pPr indent="-323850" lvl="0" marL="457200" marR="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To support students in weaving together their experiences and new evidence into an explanation. </a:t>
            </a:r>
            <a:endParaRPr sz="1500">
              <a:solidFill>
                <a:schemeClr val="dk2"/>
              </a:solidFill>
              <a:latin typeface="Roboto"/>
              <a:ea typeface="Roboto"/>
              <a:cs typeface="Roboto"/>
              <a:sym typeface="Roboto"/>
            </a:endParaRPr>
          </a:p>
          <a:p>
            <a:pPr indent="0" lvl="0" marL="457200" marR="0" rtl="0" algn="l">
              <a:spcBef>
                <a:spcPts val="0"/>
              </a:spcBef>
              <a:spcAft>
                <a:spcPts val="0"/>
              </a:spcAft>
              <a:buNone/>
            </a:pPr>
            <a:r>
              <a:t/>
            </a:r>
            <a:endParaRPr sz="1500">
              <a:solidFill>
                <a:schemeClr val="dk2"/>
              </a:solidFill>
              <a:latin typeface="Roboto"/>
              <a:ea typeface="Roboto"/>
              <a:cs typeface="Roboto"/>
              <a:sym typeface="Roboto"/>
            </a:endParaRPr>
          </a:p>
          <a:p>
            <a:pPr indent="-323850" lvl="0" marL="457200" marR="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To provide opportunities for students to show what they have learned and re-engage with the puzzling phenomenon on their own terms.</a:t>
            </a:r>
            <a:endParaRPr sz="1500">
              <a:solidFill>
                <a:schemeClr val="dk2"/>
              </a:solidFill>
              <a:latin typeface="Roboto"/>
              <a:ea typeface="Roboto"/>
              <a:cs typeface="Roboto"/>
              <a:sym typeface="Roboto"/>
            </a:endParaRPr>
          </a:p>
          <a:p>
            <a:pPr indent="0" lvl="0" marL="457200" marR="0" rtl="0" algn="l">
              <a:spcBef>
                <a:spcPts val="0"/>
              </a:spcBef>
              <a:spcAft>
                <a:spcPts val="0"/>
              </a:spcAft>
              <a:buNone/>
            </a:pPr>
            <a:r>
              <a:rPr lang="en" sz="1500">
                <a:solidFill>
                  <a:schemeClr val="dk2"/>
                </a:solidFill>
                <a:latin typeface="Roboto"/>
                <a:ea typeface="Roboto"/>
                <a:cs typeface="Roboto"/>
                <a:sym typeface="Roboto"/>
              </a:rPr>
              <a:t> </a:t>
            </a:r>
            <a:endParaRPr sz="1500">
              <a:solidFill>
                <a:schemeClr val="dk2"/>
              </a:solidFill>
              <a:latin typeface="Roboto"/>
              <a:ea typeface="Roboto"/>
              <a:cs typeface="Roboto"/>
              <a:sym typeface="Roboto"/>
            </a:endParaRPr>
          </a:p>
          <a:p>
            <a:pPr indent="-323850" lvl="0" marL="457200" marR="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To help teach students the importance of changing their thinking based on evidence. </a:t>
            </a:r>
            <a:endParaRPr sz="1500">
              <a:solidFill>
                <a:schemeClr val="dk2"/>
              </a:solidFill>
              <a:latin typeface="Roboto"/>
              <a:ea typeface="Roboto"/>
              <a:cs typeface="Roboto"/>
              <a:sym typeface="Roboto"/>
            </a:endParaRPr>
          </a:p>
        </p:txBody>
      </p:sp>
      <p:sp>
        <p:nvSpPr>
          <p:cNvPr id="509" name="Google Shape;509;p61"/>
          <p:cNvSpPr txBox="1"/>
          <p:nvPr/>
        </p:nvSpPr>
        <p:spPr>
          <a:xfrm>
            <a:off x="4776900" y="1104350"/>
            <a:ext cx="3934500" cy="3718800"/>
          </a:xfrm>
          <a:prstGeom prst="rect">
            <a:avLst/>
          </a:prstGeom>
          <a:solidFill>
            <a:srgbClr val="FFD966"/>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Source Sans Pro"/>
                <a:ea typeface="Source Sans Pro"/>
                <a:cs typeface="Source Sans Pro"/>
                <a:sym typeface="Source Sans Pro"/>
              </a:rPr>
              <a:t>Helpful Tips and Strategies</a:t>
            </a:r>
            <a:r>
              <a:rPr b="1" lang="en" sz="1800">
                <a:latin typeface="Source Sans Pro"/>
                <a:ea typeface="Source Sans Pro"/>
                <a:cs typeface="Source Sans Pro"/>
                <a:sym typeface="Source Sans Pro"/>
              </a:rPr>
              <a:t> </a:t>
            </a:r>
            <a:endParaRPr b="1" sz="1300">
              <a:latin typeface="Source Sans Pro"/>
              <a:ea typeface="Source Sans Pro"/>
              <a:cs typeface="Source Sans Pro"/>
              <a:sym typeface="Source Sans Pro"/>
            </a:endParaRPr>
          </a:p>
          <a:p>
            <a:pPr indent="-292100" lvl="0" marL="457200" rtl="0" algn="l">
              <a:spcBef>
                <a:spcPts val="0"/>
              </a:spcBef>
              <a:spcAft>
                <a:spcPts val="0"/>
              </a:spcAft>
              <a:buClr>
                <a:srgbClr val="000000"/>
              </a:buClr>
              <a:buSzPts val="1000"/>
              <a:buFont typeface="Open Sans"/>
              <a:buChar char="❏"/>
            </a:pPr>
            <a:r>
              <a:rPr lang="en" sz="1000">
                <a:latin typeface="Open Sans"/>
                <a:ea typeface="Open Sans"/>
                <a:cs typeface="Open Sans"/>
                <a:sym typeface="Open Sans"/>
              </a:rPr>
              <a:t>C</a:t>
            </a:r>
            <a:r>
              <a:rPr lang="en" sz="1000">
                <a:solidFill>
                  <a:srgbClr val="000000"/>
                </a:solidFill>
                <a:latin typeface="Open Sans"/>
                <a:ea typeface="Open Sans"/>
                <a:cs typeface="Open Sans"/>
                <a:sym typeface="Open Sans"/>
              </a:rPr>
              <a:t>reate Back-Pocket-Questions to use to help students more deeply explain their thinking and revise their models. </a:t>
            </a:r>
            <a:endParaRPr sz="10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000000"/>
              </a:solidFill>
              <a:latin typeface="Open Sans"/>
              <a:ea typeface="Open Sans"/>
              <a:cs typeface="Open Sans"/>
              <a:sym typeface="Open Sans"/>
            </a:endParaRPr>
          </a:p>
          <a:p>
            <a:pPr indent="-292100" lvl="0" marL="457200" rtl="0" algn="l">
              <a:spcBef>
                <a:spcPts val="0"/>
              </a:spcBef>
              <a:spcAft>
                <a:spcPts val="0"/>
              </a:spcAft>
              <a:buClr>
                <a:srgbClr val="000000"/>
              </a:buClr>
              <a:buSzPts val="1000"/>
              <a:buFont typeface="Open Sans"/>
              <a:buChar char="❏"/>
            </a:pPr>
            <a:r>
              <a:rPr lang="en" sz="1000">
                <a:latin typeface="Open Sans"/>
                <a:ea typeface="Open Sans"/>
                <a:cs typeface="Open Sans"/>
                <a:sym typeface="Open Sans"/>
              </a:rPr>
              <a:t>Visit</a:t>
            </a:r>
            <a:r>
              <a:rPr lang="en" sz="1000">
                <a:solidFill>
                  <a:srgbClr val="000000"/>
                </a:solidFill>
                <a:latin typeface="Open Sans"/>
                <a:ea typeface="Open Sans"/>
                <a:cs typeface="Open Sans"/>
                <a:sym typeface="Open Sans"/>
              </a:rPr>
              <a:t> table but then listens/observes student working on model before asking Back-Pocket-Questions or encouraging them to elaborate on what they have added to model.</a:t>
            </a:r>
            <a:endParaRPr sz="10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000000"/>
              </a:solidFill>
              <a:latin typeface="Open Sans"/>
              <a:ea typeface="Open Sans"/>
              <a:cs typeface="Open Sans"/>
              <a:sym typeface="Open Sans"/>
            </a:endParaRPr>
          </a:p>
          <a:p>
            <a:pPr indent="-292100" lvl="0" marL="457200" rtl="0" algn="l">
              <a:spcBef>
                <a:spcPts val="0"/>
              </a:spcBef>
              <a:spcAft>
                <a:spcPts val="0"/>
              </a:spcAft>
              <a:buClr>
                <a:srgbClr val="000000"/>
              </a:buClr>
              <a:buSzPts val="1000"/>
              <a:buFont typeface="Open Sans"/>
              <a:buChar char="❏"/>
            </a:pPr>
            <a:r>
              <a:rPr lang="en" sz="1000">
                <a:latin typeface="Open Sans"/>
                <a:ea typeface="Open Sans"/>
                <a:cs typeface="Open Sans"/>
                <a:sym typeface="Open Sans"/>
              </a:rPr>
              <a:t>Carry</a:t>
            </a:r>
            <a:r>
              <a:rPr lang="en" sz="1000">
                <a:solidFill>
                  <a:srgbClr val="000000"/>
                </a:solidFill>
                <a:latin typeface="Open Sans"/>
                <a:ea typeface="Open Sans"/>
                <a:cs typeface="Open Sans"/>
                <a:sym typeface="Open Sans"/>
              </a:rPr>
              <a:t> pencil or other pointer around so that when they talk about revisions they can point to specific parts of the model.  </a:t>
            </a:r>
            <a:endParaRPr sz="10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000000"/>
              </a:solidFill>
              <a:latin typeface="Open Sans"/>
              <a:ea typeface="Open Sans"/>
              <a:cs typeface="Open Sans"/>
              <a:sym typeface="Open Sans"/>
            </a:endParaRPr>
          </a:p>
          <a:p>
            <a:pPr indent="-292100" lvl="0" marL="457200" rtl="0" algn="l">
              <a:spcBef>
                <a:spcPts val="0"/>
              </a:spcBef>
              <a:spcAft>
                <a:spcPts val="0"/>
              </a:spcAft>
              <a:buClr>
                <a:srgbClr val="000000"/>
              </a:buClr>
              <a:buSzPts val="1000"/>
              <a:buFont typeface="Open Sans"/>
              <a:buChar char="❏"/>
            </a:pPr>
            <a:r>
              <a:rPr lang="en" sz="1000">
                <a:solidFill>
                  <a:srgbClr val="000000"/>
                </a:solidFill>
                <a:latin typeface="Open Sans"/>
                <a:ea typeface="Open Sans"/>
                <a:cs typeface="Open Sans"/>
                <a:sym typeface="Open Sans"/>
              </a:rPr>
              <a:t>Identif</a:t>
            </a:r>
            <a:r>
              <a:rPr lang="en" sz="1000">
                <a:latin typeface="Open Sans"/>
                <a:ea typeface="Open Sans"/>
                <a:cs typeface="Open Sans"/>
                <a:sym typeface="Open Sans"/>
              </a:rPr>
              <a:t>y</a:t>
            </a:r>
            <a:r>
              <a:rPr lang="en" sz="1000">
                <a:solidFill>
                  <a:srgbClr val="000000"/>
                </a:solidFill>
                <a:latin typeface="Open Sans"/>
                <a:ea typeface="Open Sans"/>
                <a:cs typeface="Open Sans"/>
                <a:sym typeface="Open Sans"/>
              </a:rPr>
              <a:t> 1 or 2 ideas from the Gotta-Have-Checklist that are missing from the students’ revised model and asks them to add this idea.</a:t>
            </a:r>
            <a:endParaRPr sz="10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000000"/>
              </a:solidFill>
              <a:latin typeface="Open Sans"/>
              <a:ea typeface="Open Sans"/>
              <a:cs typeface="Open Sans"/>
              <a:sym typeface="Open Sans"/>
            </a:endParaRPr>
          </a:p>
          <a:p>
            <a:pPr indent="-292100" lvl="0" marL="457200" rtl="0" algn="l">
              <a:spcBef>
                <a:spcPts val="0"/>
              </a:spcBef>
              <a:spcAft>
                <a:spcPts val="0"/>
              </a:spcAft>
              <a:buClr>
                <a:srgbClr val="000000"/>
              </a:buClr>
              <a:buSzPts val="1000"/>
              <a:buFont typeface="Open Sans"/>
              <a:buChar char="❏"/>
            </a:pPr>
            <a:r>
              <a:rPr lang="en" sz="1000">
                <a:latin typeface="Open Sans"/>
                <a:ea typeface="Open Sans"/>
                <a:cs typeface="Open Sans"/>
                <a:sym typeface="Open Sans"/>
              </a:rPr>
              <a:t>E</a:t>
            </a:r>
            <a:r>
              <a:rPr lang="en" sz="1000">
                <a:solidFill>
                  <a:srgbClr val="000000"/>
                </a:solidFill>
                <a:latin typeface="Open Sans"/>
                <a:ea typeface="Open Sans"/>
                <a:cs typeface="Open Sans"/>
                <a:sym typeface="Open Sans"/>
              </a:rPr>
              <a:t>ncourage student to create a key or use other modeling conventions to show how and why levels. </a:t>
            </a:r>
            <a:endParaRPr sz="10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sz="1000">
              <a:solidFill>
                <a:srgbClr val="000000"/>
              </a:solidFill>
              <a:latin typeface="Open Sans"/>
              <a:ea typeface="Open Sans"/>
              <a:cs typeface="Open Sans"/>
              <a:sym typeface="Open Sans"/>
            </a:endParaRPr>
          </a:p>
          <a:p>
            <a:pPr indent="-292100" lvl="0" marL="457200" rtl="0" algn="l">
              <a:spcBef>
                <a:spcPts val="0"/>
              </a:spcBef>
              <a:spcAft>
                <a:spcPts val="0"/>
              </a:spcAft>
              <a:buClr>
                <a:srgbClr val="000000"/>
              </a:buClr>
              <a:buSzPts val="1000"/>
              <a:buFont typeface="Open Sans"/>
              <a:buChar char="❏"/>
            </a:pPr>
            <a:r>
              <a:rPr lang="en" sz="1000">
                <a:latin typeface="Open Sans"/>
                <a:ea typeface="Open Sans"/>
                <a:cs typeface="Open Sans"/>
                <a:sym typeface="Open Sans"/>
              </a:rPr>
              <a:t>E</a:t>
            </a:r>
            <a:r>
              <a:rPr lang="en" sz="1000">
                <a:solidFill>
                  <a:srgbClr val="000000"/>
                </a:solidFill>
                <a:latin typeface="Open Sans"/>
                <a:ea typeface="Open Sans"/>
                <a:cs typeface="Open Sans"/>
                <a:sym typeface="Open Sans"/>
              </a:rPr>
              <a:t>ncourage multilingual and inclusive of other </a:t>
            </a:r>
            <a:r>
              <a:rPr lang="en" sz="1000">
                <a:solidFill>
                  <a:srgbClr val="000000"/>
                </a:solidFill>
                <a:latin typeface="Open Sans"/>
                <a:ea typeface="Open Sans"/>
                <a:cs typeface="Open Sans"/>
                <a:sym typeface="Open Sans"/>
              </a:rPr>
              <a:t>languages</a:t>
            </a:r>
            <a:r>
              <a:rPr lang="en" sz="1000">
                <a:solidFill>
                  <a:srgbClr val="000000"/>
                </a:solidFill>
                <a:latin typeface="Open Sans"/>
                <a:ea typeface="Open Sans"/>
                <a:cs typeface="Open Sans"/>
                <a:sym typeface="Open Sans"/>
              </a:rPr>
              <a:t>.</a:t>
            </a:r>
            <a:endParaRPr sz="1200">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2"/>
          <p:cNvSpPr txBox="1"/>
          <p:nvPr/>
        </p:nvSpPr>
        <p:spPr>
          <a:xfrm>
            <a:off x="237500" y="350800"/>
            <a:ext cx="8532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latin typeface="Roboto"/>
                <a:ea typeface="Roboto"/>
                <a:cs typeface="Roboto"/>
                <a:sym typeface="Roboto"/>
              </a:rPr>
              <a:t>When should models be revised?</a:t>
            </a:r>
            <a:endParaRPr sz="2300"/>
          </a:p>
        </p:txBody>
      </p:sp>
      <p:sp>
        <p:nvSpPr>
          <p:cNvPr id="515" name="Google Shape;515;p62"/>
          <p:cNvSpPr txBox="1"/>
          <p:nvPr/>
        </p:nvSpPr>
        <p:spPr>
          <a:xfrm>
            <a:off x="836825" y="1874150"/>
            <a:ext cx="7239900" cy="1939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300">
                <a:solidFill>
                  <a:schemeClr val="dk2"/>
                </a:solidFill>
                <a:latin typeface="Roboto"/>
                <a:ea typeface="Roboto"/>
                <a:cs typeface="Roboto"/>
                <a:sym typeface="Roboto"/>
              </a:rPr>
              <a:t>When students revise their models is best determined by individual teachers based on class discussions and students’ needs. </a:t>
            </a:r>
            <a:endParaRPr sz="1300">
              <a:solidFill>
                <a:schemeClr val="dk2"/>
              </a:solidFill>
              <a:latin typeface="Roboto"/>
              <a:ea typeface="Roboto"/>
              <a:cs typeface="Roboto"/>
              <a:sym typeface="Roboto"/>
            </a:endParaRPr>
          </a:p>
          <a:p>
            <a:pPr indent="0" lvl="0" marL="0" marR="0" rtl="0" algn="l">
              <a:spcBef>
                <a:spcPts val="0"/>
              </a:spcBef>
              <a:spcAft>
                <a:spcPts val="0"/>
              </a:spcAft>
              <a:buNone/>
            </a:pPr>
            <a:r>
              <a:t/>
            </a:r>
            <a:endParaRPr sz="1300">
              <a:solidFill>
                <a:schemeClr val="dk2"/>
              </a:solidFill>
              <a:latin typeface="Roboto"/>
              <a:ea typeface="Roboto"/>
              <a:cs typeface="Roboto"/>
              <a:sym typeface="Roboto"/>
            </a:endParaRPr>
          </a:p>
          <a:p>
            <a:pPr indent="0" lvl="0" marL="0" marR="0" rtl="0" algn="l">
              <a:spcBef>
                <a:spcPts val="0"/>
              </a:spcBef>
              <a:spcAft>
                <a:spcPts val="0"/>
              </a:spcAft>
              <a:buNone/>
            </a:pPr>
            <a:r>
              <a:rPr lang="en" sz="1300">
                <a:solidFill>
                  <a:schemeClr val="dk2"/>
                </a:solidFill>
                <a:latin typeface="Roboto"/>
                <a:ea typeface="Roboto"/>
                <a:cs typeface="Roboto"/>
                <a:sym typeface="Roboto"/>
              </a:rPr>
              <a:t>The best times to revise models are:</a:t>
            </a:r>
            <a:endParaRPr sz="1300">
              <a:solidFill>
                <a:schemeClr val="dk2"/>
              </a:solidFill>
              <a:latin typeface="Roboto"/>
              <a:ea typeface="Roboto"/>
              <a:cs typeface="Roboto"/>
              <a:sym typeface="Roboto"/>
            </a:endParaRPr>
          </a:p>
          <a:p>
            <a:pPr indent="-311150" lvl="0" marL="457200" marR="0" rtl="0" algn="l">
              <a:spcBef>
                <a:spcPts val="0"/>
              </a:spcBef>
              <a:spcAft>
                <a:spcPts val="0"/>
              </a:spcAft>
              <a:buClr>
                <a:schemeClr val="dk2"/>
              </a:buClr>
              <a:buSzPts val="1300"/>
              <a:buFont typeface="Roboto"/>
              <a:buChar char="●"/>
            </a:pPr>
            <a:r>
              <a:rPr lang="en" sz="1300">
                <a:solidFill>
                  <a:schemeClr val="dk2"/>
                </a:solidFill>
                <a:latin typeface="Roboto"/>
                <a:ea typeface="Roboto"/>
                <a:cs typeface="Roboto"/>
                <a:sym typeface="Roboto"/>
              </a:rPr>
              <a:t>After students have collected evidence around several big science ideas</a:t>
            </a:r>
            <a:endParaRPr sz="1300">
              <a:solidFill>
                <a:schemeClr val="dk2"/>
              </a:solidFill>
              <a:latin typeface="Roboto"/>
              <a:ea typeface="Roboto"/>
              <a:cs typeface="Roboto"/>
              <a:sym typeface="Roboto"/>
            </a:endParaRPr>
          </a:p>
          <a:p>
            <a:pPr indent="-311150" lvl="0" marL="457200" marR="0" rtl="0" algn="l">
              <a:spcBef>
                <a:spcPts val="0"/>
              </a:spcBef>
              <a:spcAft>
                <a:spcPts val="0"/>
              </a:spcAft>
              <a:buClr>
                <a:schemeClr val="dk2"/>
              </a:buClr>
              <a:buSzPts val="1300"/>
              <a:buFont typeface="Roboto"/>
              <a:buChar char="●"/>
            </a:pPr>
            <a:r>
              <a:rPr lang="en" sz="1300">
                <a:solidFill>
                  <a:schemeClr val="dk2"/>
                </a:solidFill>
                <a:latin typeface="Roboto"/>
                <a:ea typeface="Roboto"/>
                <a:cs typeface="Roboto"/>
                <a:sym typeface="Roboto"/>
              </a:rPr>
              <a:t>In place of other unit assessments</a:t>
            </a:r>
            <a:endParaRPr sz="1300">
              <a:solidFill>
                <a:schemeClr val="dk2"/>
              </a:solidFill>
              <a:latin typeface="Roboto"/>
              <a:ea typeface="Roboto"/>
              <a:cs typeface="Roboto"/>
              <a:sym typeface="Roboto"/>
            </a:endParaRPr>
          </a:p>
          <a:p>
            <a:pPr indent="-311150" lvl="0" marL="457200" marR="0" rtl="0" algn="l">
              <a:spcBef>
                <a:spcPts val="0"/>
              </a:spcBef>
              <a:spcAft>
                <a:spcPts val="0"/>
              </a:spcAft>
              <a:buClr>
                <a:schemeClr val="dk2"/>
              </a:buClr>
              <a:buSzPts val="1300"/>
              <a:buFont typeface="Roboto"/>
              <a:buChar char="●"/>
            </a:pPr>
            <a:r>
              <a:rPr lang="en" sz="1300">
                <a:solidFill>
                  <a:schemeClr val="dk2"/>
                </a:solidFill>
                <a:latin typeface="Roboto"/>
                <a:ea typeface="Roboto"/>
                <a:cs typeface="Roboto"/>
                <a:sym typeface="Roboto"/>
              </a:rPr>
              <a:t>When students could benefit from revisiting the puzzling phenomenon and tying all of their thinking together</a:t>
            </a:r>
            <a:endParaRPr sz="1300">
              <a:solidFill>
                <a:schemeClr val="dk2"/>
              </a:solidFill>
              <a:latin typeface="Roboto"/>
              <a:ea typeface="Roboto"/>
              <a:cs typeface="Roboto"/>
              <a:sym typeface="Roboto"/>
            </a:endParaRPr>
          </a:p>
          <a:p>
            <a:pPr indent="0" lvl="0" marL="0" marR="0" rtl="0" algn="l">
              <a:spcBef>
                <a:spcPts val="0"/>
              </a:spcBef>
              <a:spcAft>
                <a:spcPts val="0"/>
              </a:spcAft>
              <a:buNone/>
            </a:pPr>
            <a:r>
              <a:t/>
            </a:r>
            <a:endParaRPr>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3"/>
          <p:cNvSpPr txBox="1"/>
          <p:nvPr>
            <p:ph type="title"/>
          </p:nvPr>
        </p:nvSpPr>
        <p:spPr>
          <a:xfrm>
            <a:off x="460950" y="2065350"/>
            <a:ext cx="8222100" cy="1012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 next set of slides can be copied and/or used when you want to help students discuss models </a:t>
            </a:r>
            <a:r>
              <a:rPr b="1" lang="en">
                <a:solidFill>
                  <a:schemeClr val="accent6"/>
                </a:solidFill>
              </a:rPr>
              <a:t>after </a:t>
            </a:r>
            <a:r>
              <a:rPr b="1" lang="en">
                <a:solidFill>
                  <a:schemeClr val="accent6"/>
                </a:solidFill>
              </a:rPr>
              <a:t>students do their initial</a:t>
            </a:r>
            <a:r>
              <a:rPr b="1" lang="en">
                <a:solidFill>
                  <a:schemeClr val="accent6"/>
                </a:solidFill>
              </a:rPr>
              <a:t> </a:t>
            </a:r>
            <a:r>
              <a:rPr b="1" lang="en">
                <a:solidFill>
                  <a:schemeClr val="accent6"/>
                </a:solidFill>
              </a:rPr>
              <a:t>models</a:t>
            </a:r>
            <a:r>
              <a:rPr lang="en"/>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4"/>
          <p:cNvSpPr txBox="1"/>
          <p:nvPr>
            <p:ph type="title"/>
          </p:nvPr>
        </p:nvSpPr>
        <p:spPr>
          <a:xfrm>
            <a:off x="883375" y="683600"/>
            <a:ext cx="6426300" cy="396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Our Question:</a:t>
            </a:r>
            <a:endParaRPr/>
          </a:p>
        </p:txBody>
      </p:sp>
      <p:sp>
        <p:nvSpPr>
          <p:cNvPr id="526" name="Google Shape;526;p64"/>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27" name="Google Shape;527;p64"/>
          <p:cNvSpPr/>
          <p:nvPr/>
        </p:nvSpPr>
        <p:spPr>
          <a:xfrm>
            <a:off x="8099148" y="3714750"/>
            <a:ext cx="689520" cy="646075"/>
          </a:xfrm>
          <a:custGeom>
            <a:rect b="b" l="l" r="r" t="t"/>
            <a:pathLst>
              <a:path extrusionOk="0" h="19345" w="1920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4"/>
          <p:cNvSpPr txBox="1"/>
          <p:nvPr>
            <p:ph type="title"/>
          </p:nvPr>
        </p:nvSpPr>
        <p:spPr>
          <a:xfrm>
            <a:off x="808850" y="2194548"/>
            <a:ext cx="7432200" cy="1105500"/>
          </a:xfrm>
          <a:prstGeom prst="rect">
            <a:avLst/>
          </a:prstGeom>
          <a:solidFill>
            <a:srgbClr val="F1C232"/>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[insert big question from the phenomenon that directly relates to modeling task]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5"/>
          <p:cNvSpPr txBox="1"/>
          <p:nvPr/>
        </p:nvSpPr>
        <p:spPr>
          <a:xfrm>
            <a:off x="6558075" y="181600"/>
            <a:ext cx="2431800" cy="1480200"/>
          </a:xfrm>
          <a:prstGeom prst="rect">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rPr b="1" lang="en" sz="1600">
                <a:latin typeface="Tahoma"/>
                <a:ea typeface="Tahoma"/>
                <a:cs typeface="Tahoma"/>
                <a:sym typeface="Tahoma"/>
              </a:rPr>
              <a:t>[Add image of your unit model template.]</a:t>
            </a:r>
            <a:endParaRPr b="1" sz="1800">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p:txBody>
      </p:sp>
      <p:pic>
        <p:nvPicPr>
          <p:cNvPr descr="Graphical user interface, diagram, text&#10;&#10;Description automatically generated" id="534" name="Google Shape;534;p65"/>
          <p:cNvPicPr preferRelativeResize="0"/>
          <p:nvPr/>
        </p:nvPicPr>
        <p:blipFill rotWithShape="1">
          <a:blip r:embed="rId3">
            <a:alphaModFix/>
          </a:blip>
          <a:srcRect b="0" l="0" r="-1389" t="0"/>
          <a:stretch/>
        </p:blipFill>
        <p:spPr>
          <a:xfrm>
            <a:off x="711100" y="1595050"/>
            <a:ext cx="3252450" cy="2566326"/>
          </a:xfrm>
          <a:prstGeom prst="rect">
            <a:avLst/>
          </a:prstGeom>
          <a:noFill/>
          <a:ln>
            <a:noFill/>
          </a:ln>
        </p:spPr>
      </p:pic>
      <p:sp>
        <p:nvSpPr>
          <p:cNvPr id="535" name="Google Shape;535;p65"/>
          <p:cNvSpPr txBox="1"/>
          <p:nvPr/>
        </p:nvSpPr>
        <p:spPr>
          <a:xfrm>
            <a:off x="866275" y="661175"/>
            <a:ext cx="4790700" cy="6993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br>
              <a:rPr lang="en" sz="1900">
                <a:solidFill>
                  <a:srgbClr val="000000"/>
                </a:solidFill>
                <a:latin typeface="Calibri"/>
                <a:ea typeface="Calibri"/>
                <a:cs typeface="Calibri"/>
                <a:sym typeface="Calibri"/>
              </a:rPr>
            </a:br>
            <a:r>
              <a:rPr b="1" lang="en" sz="2500">
                <a:latin typeface="Calibri"/>
                <a:ea typeface="Calibri"/>
                <a:cs typeface="Calibri"/>
                <a:sym typeface="Calibri"/>
              </a:rPr>
              <a:t>Let’s share ideas from our models!</a:t>
            </a:r>
            <a:endParaRPr b="1" i="0" sz="2200" u="none" cap="none" strike="noStrike">
              <a:latin typeface="Calibri"/>
              <a:ea typeface="Calibri"/>
              <a:cs typeface="Calibri"/>
              <a:sym typeface="Calibri"/>
            </a:endParaRPr>
          </a:p>
          <a:p>
            <a:pPr indent="0" lvl="0" marL="0" marR="0" rtl="0" algn="l">
              <a:spcBef>
                <a:spcPts val="0"/>
              </a:spcBef>
              <a:spcAft>
                <a:spcPts val="0"/>
              </a:spcAft>
              <a:buNone/>
            </a:pPr>
            <a:r>
              <a:t/>
            </a:r>
            <a:endParaRPr sz="900">
              <a:latin typeface="Calibri"/>
              <a:ea typeface="Calibri"/>
              <a:cs typeface="Calibri"/>
              <a:sym typeface="Calibri"/>
            </a:endParaRPr>
          </a:p>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536" name="Google Shape;536;p65"/>
          <p:cNvSpPr txBox="1"/>
          <p:nvPr/>
        </p:nvSpPr>
        <p:spPr>
          <a:xfrm>
            <a:off x="3963550" y="1748650"/>
            <a:ext cx="3873300" cy="600300"/>
          </a:xfrm>
          <a:prstGeom prst="rect">
            <a:avLst/>
          </a:prstGeom>
          <a:noFill/>
          <a:ln>
            <a:noFill/>
          </a:ln>
        </p:spPr>
        <p:txBody>
          <a:bodyPr anchorCtr="0" anchor="t" bIns="91425" lIns="91425" spcFirstLastPara="1" rIns="91425" wrap="square" tIns="91425">
            <a:spAutoFit/>
          </a:bodyPr>
          <a:lstStyle/>
          <a:p>
            <a:pPr indent="-260350" lvl="0" marL="342900" rtl="0" algn="l">
              <a:lnSpc>
                <a:spcPct val="90000"/>
              </a:lnSpc>
              <a:spcBef>
                <a:spcPts val="400"/>
              </a:spcBef>
              <a:spcAft>
                <a:spcPts val="0"/>
              </a:spcAft>
              <a:buSzPts val="1500"/>
              <a:buFont typeface="Calibri"/>
              <a:buChar char="●"/>
            </a:pPr>
            <a:r>
              <a:rPr lang="en" sz="1500">
                <a:latin typeface="Calibri"/>
                <a:ea typeface="Calibri"/>
                <a:cs typeface="Calibri"/>
                <a:sym typeface="Calibri"/>
              </a:rPr>
              <a:t>Can you say more about…</a:t>
            </a:r>
            <a:endParaRPr sz="1500">
              <a:latin typeface="Calibri"/>
              <a:ea typeface="Calibri"/>
              <a:cs typeface="Calibri"/>
              <a:sym typeface="Calibri"/>
            </a:endParaRPr>
          </a:p>
          <a:p>
            <a:pPr indent="-260350" lvl="0" marL="342900" rtl="0" algn="l">
              <a:lnSpc>
                <a:spcPct val="90000"/>
              </a:lnSpc>
              <a:spcBef>
                <a:spcPts val="0"/>
              </a:spcBef>
              <a:spcAft>
                <a:spcPts val="0"/>
              </a:spcAft>
              <a:buSzPts val="1500"/>
              <a:buFont typeface="Calibri"/>
              <a:buChar char="●"/>
            </a:pPr>
            <a:r>
              <a:rPr lang="en" sz="1500">
                <a:latin typeface="Calibri"/>
                <a:ea typeface="Calibri"/>
                <a:cs typeface="Calibri"/>
                <a:sym typeface="Calibri"/>
              </a:rPr>
              <a:t>Can you repeat what you said about… </a:t>
            </a:r>
            <a:endParaRPr/>
          </a:p>
        </p:txBody>
      </p:sp>
      <p:sp>
        <p:nvSpPr>
          <p:cNvPr id="537" name="Google Shape;537;p65"/>
          <p:cNvSpPr txBox="1"/>
          <p:nvPr/>
        </p:nvSpPr>
        <p:spPr>
          <a:xfrm>
            <a:off x="3963550" y="2572650"/>
            <a:ext cx="3628500" cy="651600"/>
          </a:xfrm>
          <a:prstGeom prst="rect">
            <a:avLst/>
          </a:prstGeom>
          <a:noFill/>
          <a:ln>
            <a:noFill/>
          </a:ln>
        </p:spPr>
        <p:txBody>
          <a:bodyPr anchorCtr="0" anchor="t" bIns="91425" lIns="91425" spcFirstLastPara="1" rIns="91425" wrap="square" tIns="91425">
            <a:spAutoFit/>
          </a:bodyPr>
          <a:lstStyle/>
          <a:p>
            <a:pPr indent="-260350" lvl="0" marL="342900" rtl="0" algn="l">
              <a:lnSpc>
                <a:spcPct val="90000"/>
              </a:lnSpc>
              <a:spcBef>
                <a:spcPts val="400"/>
              </a:spcBef>
              <a:spcAft>
                <a:spcPts val="0"/>
              </a:spcAft>
              <a:buSzPts val="1500"/>
              <a:buChar char="●"/>
            </a:pPr>
            <a:r>
              <a:rPr lang="en" sz="1500">
                <a:latin typeface="Calibri"/>
                <a:ea typeface="Calibri"/>
                <a:cs typeface="Calibri"/>
                <a:sym typeface="Calibri"/>
              </a:rPr>
              <a:t>I have a</a:t>
            </a:r>
            <a:r>
              <a:rPr lang="en" sz="1500">
                <a:latin typeface="Calibri"/>
                <a:ea typeface="Calibri"/>
                <a:cs typeface="Calibri"/>
                <a:sym typeface="Calibri"/>
              </a:rPr>
              <a:t> new idea about…</a:t>
            </a:r>
            <a:endParaRPr sz="1500">
              <a:latin typeface="Calibri"/>
              <a:ea typeface="Calibri"/>
              <a:cs typeface="Calibri"/>
              <a:sym typeface="Calibri"/>
            </a:endParaRPr>
          </a:p>
          <a:p>
            <a:pPr indent="-260350" lvl="0" marL="342900" rtl="0" algn="l">
              <a:lnSpc>
                <a:spcPct val="90000"/>
              </a:lnSpc>
              <a:spcBef>
                <a:spcPts val="400"/>
              </a:spcBef>
              <a:spcAft>
                <a:spcPts val="0"/>
              </a:spcAft>
              <a:buSzPts val="1500"/>
              <a:buFont typeface="Calibri"/>
              <a:buChar char="●"/>
            </a:pPr>
            <a:r>
              <a:rPr lang="en" sz="1500">
                <a:latin typeface="Calibri"/>
                <a:ea typeface="Calibri"/>
                <a:cs typeface="Calibri"/>
                <a:sym typeface="Calibri"/>
              </a:rPr>
              <a:t>I have a different idea... </a:t>
            </a:r>
            <a:endParaRPr sz="1500">
              <a:latin typeface="Calibri"/>
              <a:ea typeface="Calibri"/>
              <a:cs typeface="Calibri"/>
              <a:sym typeface="Calibri"/>
            </a:endParaRPr>
          </a:p>
        </p:txBody>
      </p:sp>
      <p:sp>
        <p:nvSpPr>
          <p:cNvPr id="538" name="Google Shape;538;p65"/>
          <p:cNvSpPr txBox="1"/>
          <p:nvPr/>
        </p:nvSpPr>
        <p:spPr>
          <a:xfrm>
            <a:off x="3947525" y="3511975"/>
            <a:ext cx="4054800" cy="392400"/>
          </a:xfrm>
          <a:prstGeom prst="rect">
            <a:avLst/>
          </a:prstGeom>
          <a:noFill/>
          <a:ln>
            <a:noFill/>
          </a:ln>
        </p:spPr>
        <p:txBody>
          <a:bodyPr anchorCtr="0" anchor="t" bIns="91425" lIns="91425" spcFirstLastPara="1" rIns="91425" wrap="square" tIns="91425">
            <a:spAutoFit/>
          </a:bodyPr>
          <a:lstStyle/>
          <a:p>
            <a:pPr indent="-260350" lvl="0" marL="342900" rtl="0" algn="l">
              <a:lnSpc>
                <a:spcPct val="90000"/>
              </a:lnSpc>
              <a:spcBef>
                <a:spcPts val="400"/>
              </a:spcBef>
              <a:spcAft>
                <a:spcPts val="0"/>
              </a:spcAft>
              <a:buSzPts val="1500"/>
              <a:buFont typeface="Calibri"/>
              <a:buChar char="●"/>
            </a:pPr>
            <a:r>
              <a:rPr lang="en" sz="1500">
                <a:latin typeface="Calibri"/>
                <a:ea typeface="Calibri"/>
                <a:cs typeface="Calibri"/>
                <a:sym typeface="Calibri"/>
              </a:rPr>
              <a:t>I want to add onto that idea…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6"/>
          <p:cNvSpPr txBox="1"/>
          <p:nvPr>
            <p:ph type="title"/>
          </p:nvPr>
        </p:nvSpPr>
        <p:spPr>
          <a:xfrm>
            <a:off x="460950" y="2065350"/>
            <a:ext cx="8222100" cy="1012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t>The next set of slides can be copied and/or used </a:t>
            </a:r>
            <a:r>
              <a:rPr b="1" lang="en">
                <a:solidFill>
                  <a:schemeClr val="accent6"/>
                </a:solidFill>
              </a:rPr>
              <a:t>when you want to help students revise ideas. </a:t>
            </a:r>
            <a:endParaRPr b="1">
              <a:solidFill>
                <a:schemeClr val="accent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7"/>
          <p:cNvSpPr txBox="1"/>
          <p:nvPr>
            <p:ph type="title"/>
          </p:nvPr>
        </p:nvSpPr>
        <p:spPr>
          <a:xfrm>
            <a:off x="883375" y="683600"/>
            <a:ext cx="6426300" cy="396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Our</a:t>
            </a:r>
            <a:r>
              <a:rPr lang="en"/>
              <a:t> Question:</a:t>
            </a:r>
            <a:endParaRPr/>
          </a:p>
        </p:txBody>
      </p:sp>
      <p:sp>
        <p:nvSpPr>
          <p:cNvPr id="549" name="Google Shape;549;p67"/>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50" name="Google Shape;550;p67"/>
          <p:cNvSpPr/>
          <p:nvPr/>
        </p:nvSpPr>
        <p:spPr>
          <a:xfrm>
            <a:off x="8099148" y="3714750"/>
            <a:ext cx="689520" cy="646075"/>
          </a:xfrm>
          <a:custGeom>
            <a:rect b="b" l="l" r="r" t="t"/>
            <a:pathLst>
              <a:path extrusionOk="0" h="19345" w="1920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7"/>
          <p:cNvSpPr txBox="1"/>
          <p:nvPr>
            <p:ph type="title"/>
          </p:nvPr>
        </p:nvSpPr>
        <p:spPr>
          <a:xfrm>
            <a:off x="808850" y="2194548"/>
            <a:ext cx="7432200" cy="1105500"/>
          </a:xfrm>
          <a:prstGeom prst="rect">
            <a:avLst/>
          </a:prstGeom>
          <a:solidFill>
            <a:srgbClr val="F1C232"/>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[insert big question from the phenomenon that directly relates to modeling task]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8"/>
          <p:cNvSpPr txBox="1"/>
          <p:nvPr>
            <p:ph type="title"/>
          </p:nvPr>
        </p:nvSpPr>
        <p:spPr>
          <a:xfrm>
            <a:off x="883375" y="683600"/>
            <a:ext cx="6426300" cy="396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Revising our models</a:t>
            </a:r>
            <a:endParaRPr/>
          </a:p>
        </p:txBody>
      </p:sp>
      <p:sp>
        <p:nvSpPr>
          <p:cNvPr id="557" name="Google Shape;557;p68"/>
          <p:cNvSpPr txBox="1"/>
          <p:nvPr>
            <p:ph idx="12" type="sldNum"/>
          </p:nvPr>
        </p:nvSpPr>
        <p:spPr>
          <a:xfrm>
            <a:off x="8404375" y="4693376"/>
            <a:ext cx="548700" cy="300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58" name="Google Shape;558;p68"/>
          <p:cNvSpPr txBox="1"/>
          <p:nvPr>
            <p:ph idx="4294967295" type="title"/>
          </p:nvPr>
        </p:nvSpPr>
        <p:spPr>
          <a:xfrm>
            <a:off x="818400" y="1332100"/>
            <a:ext cx="7113000" cy="3186900"/>
          </a:xfrm>
          <a:prstGeom prst="rect">
            <a:avLst/>
          </a:prstGeom>
          <a:noFill/>
          <a:ln>
            <a:noFill/>
          </a:ln>
        </p:spPr>
        <p:txBody>
          <a:bodyPr anchorCtr="0" anchor="t" bIns="91425" lIns="91425" spcFirstLastPara="1" rIns="91425" wrap="square" tIns="91425">
            <a:noAutofit/>
          </a:bodyPr>
          <a:lstStyle/>
          <a:p>
            <a:pPr indent="-412750" lvl="0" marL="457200" rtl="0" algn="l">
              <a:lnSpc>
                <a:spcPct val="100000"/>
              </a:lnSpc>
              <a:spcBef>
                <a:spcPts val="0"/>
              </a:spcBef>
              <a:spcAft>
                <a:spcPts val="0"/>
              </a:spcAft>
              <a:buSzPts val="2900"/>
              <a:buFont typeface="Calibri"/>
              <a:buChar char="●"/>
            </a:pPr>
            <a:r>
              <a:rPr b="0" lang="en" sz="2900">
                <a:latin typeface="Calibri"/>
                <a:ea typeface="Calibri"/>
                <a:cs typeface="Calibri"/>
                <a:sym typeface="Calibri"/>
              </a:rPr>
              <a:t>What are some new ideas you would like to include in your model?</a:t>
            </a:r>
            <a:br>
              <a:rPr b="0" lang="en" sz="2900">
                <a:latin typeface="Calibri"/>
                <a:ea typeface="Calibri"/>
                <a:cs typeface="Calibri"/>
                <a:sym typeface="Calibri"/>
              </a:rPr>
            </a:br>
            <a:endParaRPr b="0" sz="1200">
              <a:latin typeface="Calibri"/>
              <a:ea typeface="Calibri"/>
              <a:cs typeface="Calibri"/>
              <a:sym typeface="Calibri"/>
            </a:endParaRPr>
          </a:p>
          <a:p>
            <a:pPr indent="-412750" lvl="0" marL="457200" rtl="0" algn="l">
              <a:lnSpc>
                <a:spcPct val="100000"/>
              </a:lnSpc>
              <a:spcBef>
                <a:spcPts val="0"/>
              </a:spcBef>
              <a:spcAft>
                <a:spcPts val="0"/>
              </a:spcAft>
              <a:buSzPts val="2900"/>
              <a:buFont typeface="Calibri"/>
              <a:buChar char="●"/>
            </a:pPr>
            <a:r>
              <a:rPr b="0" lang="en" sz="2900">
                <a:latin typeface="Calibri"/>
                <a:ea typeface="Calibri"/>
                <a:cs typeface="Calibri"/>
                <a:sym typeface="Calibri"/>
              </a:rPr>
              <a:t>Why do you want to include those ideas in your model?  </a:t>
            </a:r>
            <a:br>
              <a:rPr b="0" lang="en" sz="2900">
                <a:latin typeface="Calibri"/>
                <a:ea typeface="Calibri"/>
                <a:cs typeface="Calibri"/>
                <a:sym typeface="Calibri"/>
              </a:rPr>
            </a:br>
            <a:endParaRPr b="0" sz="1200">
              <a:latin typeface="Calibri"/>
              <a:ea typeface="Calibri"/>
              <a:cs typeface="Calibri"/>
              <a:sym typeface="Calibri"/>
            </a:endParaRPr>
          </a:p>
          <a:p>
            <a:pPr indent="-412750" lvl="0" marL="457200" rtl="0" algn="l">
              <a:lnSpc>
                <a:spcPct val="100000"/>
              </a:lnSpc>
              <a:spcBef>
                <a:spcPts val="0"/>
              </a:spcBef>
              <a:spcAft>
                <a:spcPts val="0"/>
              </a:spcAft>
              <a:buSzPts val="2900"/>
              <a:buFont typeface="Calibri"/>
              <a:buChar char="●"/>
            </a:pPr>
            <a:r>
              <a:rPr b="0" lang="en" sz="2900">
                <a:latin typeface="Calibri"/>
                <a:ea typeface="Calibri"/>
                <a:cs typeface="Calibri"/>
                <a:sym typeface="Calibri"/>
              </a:rPr>
              <a:t>Which activity did that idea come from?</a:t>
            </a:r>
            <a:endParaRPr b="0" sz="29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9"/>
          <p:cNvSpPr txBox="1"/>
          <p:nvPr>
            <p:ph type="title"/>
          </p:nvPr>
        </p:nvSpPr>
        <p:spPr>
          <a:xfrm>
            <a:off x="883375" y="683600"/>
            <a:ext cx="6426300" cy="396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REvising our models (Grades K-2)</a:t>
            </a:r>
            <a:endParaRPr/>
          </a:p>
        </p:txBody>
      </p:sp>
      <p:sp>
        <p:nvSpPr>
          <p:cNvPr id="564" name="Google Shape;564;p69"/>
          <p:cNvSpPr txBox="1"/>
          <p:nvPr>
            <p:ph idx="4294967295" type="title"/>
          </p:nvPr>
        </p:nvSpPr>
        <p:spPr>
          <a:xfrm>
            <a:off x="883375" y="1314194"/>
            <a:ext cx="3766500" cy="216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2700">
                <a:latin typeface="Calibri"/>
                <a:ea typeface="Calibri"/>
                <a:cs typeface="Calibri"/>
                <a:sym typeface="Calibri"/>
              </a:rPr>
              <a:t>Now add new ideas to your initial model by using a different color.  This will help us see how your ideas change over time.</a:t>
            </a:r>
            <a:endParaRPr b="0" sz="2700">
              <a:latin typeface="Calibri"/>
              <a:ea typeface="Calibri"/>
              <a:cs typeface="Calibri"/>
              <a:sym typeface="Calibri"/>
            </a:endParaRPr>
          </a:p>
        </p:txBody>
      </p:sp>
      <p:pic>
        <p:nvPicPr>
          <p:cNvPr id="565" name="Google Shape;565;p69"/>
          <p:cNvPicPr preferRelativeResize="0"/>
          <p:nvPr/>
        </p:nvPicPr>
        <p:blipFill>
          <a:blip r:embed="rId3">
            <a:alphaModFix/>
          </a:blip>
          <a:stretch>
            <a:fillRect/>
          </a:stretch>
        </p:blipFill>
        <p:spPr>
          <a:xfrm>
            <a:off x="3429375" y="3546300"/>
            <a:ext cx="831625" cy="764100"/>
          </a:xfrm>
          <a:prstGeom prst="rect">
            <a:avLst/>
          </a:prstGeom>
          <a:noFill/>
          <a:ln>
            <a:noFill/>
          </a:ln>
        </p:spPr>
      </p:pic>
      <p:sp>
        <p:nvSpPr>
          <p:cNvPr id="566" name="Google Shape;566;p69"/>
          <p:cNvSpPr txBox="1"/>
          <p:nvPr/>
        </p:nvSpPr>
        <p:spPr>
          <a:xfrm>
            <a:off x="5247550" y="1828000"/>
            <a:ext cx="3355800" cy="2185800"/>
          </a:xfrm>
          <a:prstGeom prst="rect">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rPr b="1" lang="en" sz="1600">
                <a:latin typeface="Tahoma"/>
                <a:ea typeface="Tahoma"/>
                <a:cs typeface="Tahoma"/>
                <a:sym typeface="Tahoma"/>
              </a:rPr>
              <a:t>[Add image of your unit model template.]</a:t>
            </a:r>
            <a:endParaRPr b="1" sz="1800">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p:txBody>
      </p:sp>
      <p:sp>
        <p:nvSpPr>
          <p:cNvPr id="567" name="Google Shape;567;p69"/>
          <p:cNvSpPr txBox="1"/>
          <p:nvPr>
            <p:ph idx="4294967295" type="subTitle"/>
          </p:nvPr>
        </p:nvSpPr>
        <p:spPr>
          <a:xfrm>
            <a:off x="236875" y="88400"/>
            <a:ext cx="4335000" cy="301800"/>
          </a:xfrm>
          <a:prstGeom prst="rect">
            <a:avLst/>
          </a:prstGeom>
          <a:noFill/>
          <a:ln>
            <a:noFill/>
          </a:ln>
        </p:spPr>
        <p:txBody>
          <a:bodyPr anchorCtr="0" anchor="ctr" bIns="91425" lIns="0" spcFirstLastPara="1" rIns="0" wrap="square" tIns="91425">
            <a:noAutofit/>
          </a:bodyPr>
          <a:lstStyle/>
          <a:p>
            <a:pPr indent="-381000" lvl="0" marL="457200" rtl="0" algn="l">
              <a:lnSpc>
                <a:spcPct val="114000"/>
              </a:lnSpc>
              <a:spcBef>
                <a:spcPts val="0"/>
              </a:spcBef>
              <a:spcAft>
                <a:spcPts val="0"/>
              </a:spcAft>
              <a:buSzPts val="2400"/>
              <a:buNone/>
            </a:pPr>
            <a:r>
              <a:rPr lang="en" sz="1100"/>
              <a:t>Option 1: Revising models on original model in new color (K-2)</a:t>
            </a:r>
            <a:endParaRPr sz="1200"/>
          </a:p>
        </p:txBody>
      </p:sp>
      <p:sp>
        <p:nvSpPr>
          <p:cNvPr id="568" name="Google Shape;568;p69"/>
          <p:cNvSpPr/>
          <p:nvPr/>
        </p:nvSpPr>
        <p:spPr>
          <a:xfrm>
            <a:off x="194025" y="12200"/>
            <a:ext cx="778200" cy="444900"/>
          </a:xfrm>
          <a:prstGeom prst="ellipse">
            <a:avLst/>
          </a:prstGeom>
          <a:noFill/>
          <a:ln cap="flat" cmpd="sng" w="76200">
            <a:solidFill>
              <a:srgbClr val="FF99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0"/>
          <p:cNvSpPr txBox="1"/>
          <p:nvPr>
            <p:ph type="title"/>
          </p:nvPr>
        </p:nvSpPr>
        <p:spPr>
          <a:xfrm>
            <a:off x="883375" y="683600"/>
            <a:ext cx="6426300" cy="396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Revising our models (grades 3-5)</a:t>
            </a:r>
            <a:endParaRPr/>
          </a:p>
        </p:txBody>
      </p:sp>
      <p:sp>
        <p:nvSpPr>
          <p:cNvPr id="574" name="Google Shape;574;p70"/>
          <p:cNvSpPr txBox="1"/>
          <p:nvPr>
            <p:ph idx="4294967295" type="title"/>
          </p:nvPr>
        </p:nvSpPr>
        <p:spPr>
          <a:xfrm>
            <a:off x="883375" y="1244400"/>
            <a:ext cx="4290300" cy="216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1900">
                <a:latin typeface="Calibri"/>
                <a:ea typeface="Calibri"/>
                <a:cs typeface="Calibri"/>
                <a:sym typeface="Calibri"/>
              </a:rPr>
              <a:t>Using a different color on your initial model please: </a:t>
            </a:r>
            <a:endParaRPr b="0" sz="1900">
              <a:latin typeface="Calibri"/>
              <a:ea typeface="Calibri"/>
              <a:cs typeface="Calibri"/>
              <a:sym typeface="Calibri"/>
            </a:endParaRPr>
          </a:p>
          <a:p>
            <a:pPr indent="-349250" lvl="0" marL="914400" rtl="0" algn="l">
              <a:lnSpc>
                <a:spcPct val="100000"/>
              </a:lnSpc>
              <a:spcBef>
                <a:spcPts val="0"/>
              </a:spcBef>
              <a:spcAft>
                <a:spcPts val="0"/>
              </a:spcAft>
              <a:buSzPts val="1900"/>
              <a:buFont typeface="Calibri"/>
              <a:buChar char="●"/>
            </a:pPr>
            <a:r>
              <a:rPr b="0" lang="en" sz="1900">
                <a:latin typeface="Calibri"/>
                <a:ea typeface="Calibri"/>
                <a:cs typeface="Calibri"/>
                <a:sym typeface="Calibri"/>
              </a:rPr>
              <a:t>Add new ideas</a:t>
            </a:r>
            <a:endParaRPr b="0" sz="1900">
              <a:latin typeface="Calibri"/>
              <a:ea typeface="Calibri"/>
              <a:cs typeface="Calibri"/>
              <a:sym typeface="Calibri"/>
            </a:endParaRPr>
          </a:p>
          <a:p>
            <a:pPr indent="-349250" lvl="0" marL="914400" rtl="0" algn="l">
              <a:lnSpc>
                <a:spcPct val="100000"/>
              </a:lnSpc>
              <a:spcBef>
                <a:spcPts val="0"/>
              </a:spcBef>
              <a:spcAft>
                <a:spcPts val="0"/>
              </a:spcAft>
              <a:buSzPts val="1900"/>
              <a:buFont typeface="Calibri"/>
              <a:buChar char="●"/>
            </a:pPr>
            <a:r>
              <a:rPr b="0" lang="en" sz="1900">
                <a:latin typeface="Calibri"/>
                <a:ea typeface="Calibri"/>
                <a:cs typeface="Calibri"/>
                <a:sym typeface="Calibri"/>
              </a:rPr>
              <a:t>Tweak or change ideas</a:t>
            </a:r>
            <a:endParaRPr b="0" sz="1900">
              <a:latin typeface="Calibri"/>
              <a:ea typeface="Calibri"/>
              <a:cs typeface="Calibri"/>
              <a:sym typeface="Calibri"/>
            </a:endParaRPr>
          </a:p>
          <a:p>
            <a:pPr indent="-349250" lvl="0" marL="914400" rtl="0" algn="l">
              <a:lnSpc>
                <a:spcPct val="100000"/>
              </a:lnSpc>
              <a:spcBef>
                <a:spcPts val="0"/>
              </a:spcBef>
              <a:spcAft>
                <a:spcPts val="0"/>
              </a:spcAft>
              <a:buSzPts val="1900"/>
              <a:buFont typeface="Calibri"/>
              <a:buChar char="●"/>
            </a:pPr>
            <a:r>
              <a:rPr b="0" lang="en" sz="1900">
                <a:latin typeface="Calibri"/>
                <a:ea typeface="Calibri"/>
                <a:cs typeface="Calibri"/>
                <a:sym typeface="Calibri"/>
              </a:rPr>
              <a:t>Cross-out ideas that you don’t think fit anymore</a:t>
            </a:r>
            <a:endParaRPr b="0" sz="1900">
              <a:latin typeface="Calibri"/>
              <a:ea typeface="Calibri"/>
              <a:cs typeface="Calibri"/>
              <a:sym typeface="Calibri"/>
            </a:endParaRPr>
          </a:p>
          <a:p>
            <a:pPr indent="-349250" lvl="0" marL="914400" rtl="0" algn="l">
              <a:lnSpc>
                <a:spcPct val="100000"/>
              </a:lnSpc>
              <a:spcBef>
                <a:spcPts val="0"/>
              </a:spcBef>
              <a:spcAft>
                <a:spcPts val="0"/>
              </a:spcAft>
              <a:buSzPts val="1900"/>
              <a:buFont typeface="Calibri"/>
              <a:buChar char="●"/>
            </a:pPr>
            <a:r>
              <a:rPr b="0" lang="en" sz="1900">
                <a:latin typeface="Calibri"/>
                <a:ea typeface="Calibri"/>
                <a:cs typeface="Calibri"/>
                <a:sym typeface="Calibri"/>
              </a:rPr>
              <a:t>Add questions that you still have. </a:t>
            </a:r>
            <a:endParaRPr b="0" sz="1900">
              <a:latin typeface="Calibri"/>
              <a:ea typeface="Calibri"/>
              <a:cs typeface="Calibri"/>
              <a:sym typeface="Calibri"/>
            </a:endParaRPr>
          </a:p>
          <a:p>
            <a:pPr indent="0" lvl="0" marL="0" rtl="0" algn="l">
              <a:lnSpc>
                <a:spcPct val="100000"/>
              </a:lnSpc>
              <a:spcBef>
                <a:spcPts val="0"/>
              </a:spcBef>
              <a:spcAft>
                <a:spcPts val="0"/>
              </a:spcAft>
              <a:buSzPts val="2800"/>
              <a:buNone/>
            </a:pPr>
            <a:r>
              <a:rPr b="0" lang="en" sz="1900">
                <a:latin typeface="Calibri"/>
                <a:ea typeface="Calibri"/>
                <a:cs typeface="Calibri"/>
                <a:sym typeface="Calibri"/>
              </a:rPr>
              <a:t>This process of revising your model will help us see how your ideas change over time.</a:t>
            </a:r>
            <a:endParaRPr b="0" sz="1900">
              <a:latin typeface="Calibri"/>
              <a:ea typeface="Calibri"/>
              <a:cs typeface="Calibri"/>
              <a:sym typeface="Calibri"/>
            </a:endParaRPr>
          </a:p>
        </p:txBody>
      </p:sp>
      <p:sp>
        <p:nvSpPr>
          <p:cNvPr id="575" name="Google Shape;575;p70"/>
          <p:cNvSpPr txBox="1"/>
          <p:nvPr/>
        </p:nvSpPr>
        <p:spPr>
          <a:xfrm>
            <a:off x="5247550" y="1828000"/>
            <a:ext cx="3355800" cy="2185800"/>
          </a:xfrm>
          <a:prstGeom prst="rect">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rPr b="1" lang="en" sz="1600">
                <a:latin typeface="Tahoma"/>
                <a:ea typeface="Tahoma"/>
                <a:cs typeface="Tahoma"/>
                <a:sym typeface="Tahoma"/>
              </a:rPr>
              <a:t>[Add image of your unit model template.]</a:t>
            </a:r>
            <a:endParaRPr b="1" sz="1800">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p:txBody>
      </p:sp>
      <p:pic>
        <p:nvPicPr>
          <p:cNvPr id="576" name="Google Shape;576;p70"/>
          <p:cNvPicPr preferRelativeResize="0"/>
          <p:nvPr/>
        </p:nvPicPr>
        <p:blipFill>
          <a:blip r:embed="rId3">
            <a:alphaModFix/>
          </a:blip>
          <a:stretch>
            <a:fillRect/>
          </a:stretch>
        </p:blipFill>
        <p:spPr>
          <a:xfrm>
            <a:off x="135050" y="1286325"/>
            <a:ext cx="748325" cy="687550"/>
          </a:xfrm>
          <a:prstGeom prst="rect">
            <a:avLst/>
          </a:prstGeom>
          <a:noFill/>
          <a:ln>
            <a:noFill/>
          </a:ln>
        </p:spPr>
      </p:pic>
      <p:sp>
        <p:nvSpPr>
          <p:cNvPr id="577" name="Google Shape;577;p70"/>
          <p:cNvSpPr txBox="1"/>
          <p:nvPr>
            <p:ph idx="4294967295" type="subTitle"/>
          </p:nvPr>
        </p:nvSpPr>
        <p:spPr>
          <a:xfrm>
            <a:off x="236875" y="12200"/>
            <a:ext cx="4335000" cy="301800"/>
          </a:xfrm>
          <a:prstGeom prst="rect">
            <a:avLst/>
          </a:prstGeom>
          <a:noFill/>
          <a:ln>
            <a:noFill/>
          </a:ln>
        </p:spPr>
        <p:txBody>
          <a:bodyPr anchorCtr="0" anchor="ctr" bIns="91425" lIns="0" spcFirstLastPara="1" rIns="0" wrap="square" tIns="91425">
            <a:noAutofit/>
          </a:bodyPr>
          <a:lstStyle/>
          <a:p>
            <a:pPr indent="-381000" lvl="0" marL="457200" rtl="0" algn="l">
              <a:lnSpc>
                <a:spcPct val="114000"/>
              </a:lnSpc>
              <a:spcBef>
                <a:spcPts val="0"/>
              </a:spcBef>
              <a:spcAft>
                <a:spcPts val="0"/>
              </a:spcAft>
              <a:buSzPts val="2400"/>
              <a:buNone/>
            </a:pPr>
            <a:r>
              <a:rPr lang="en" sz="1100"/>
              <a:t>Option 1: Revising models on original model in new color (3-5)</a:t>
            </a:r>
            <a:endParaRPr sz="1100"/>
          </a:p>
        </p:txBody>
      </p:sp>
      <p:sp>
        <p:nvSpPr>
          <p:cNvPr id="578" name="Google Shape;578;p70"/>
          <p:cNvSpPr/>
          <p:nvPr/>
        </p:nvSpPr>
        <p:spPr>
          <a:xfrm>
            <a:off x="117825" y="-64000"/>
            <a:ext cx="778200" cy="396300"/>
          </a:xfrm>
          <a:prstGeom prst="ellipse">
            <a:avLst/>
          </a:prstGeom>
          <a:noFill/>
          <a:ln cap="flat" cmpd="sng" w="76200">
            <a:solidFill>
              <a:srgbClr val="FF99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3"/>
          <p:cNvSpPr txBox="1"/>
          <p:nvPr>
            <p:ph type="title"/>
          </p:nvPr>
        </p:nvSpPr>
        <p:spPr>
          <a:xfrm>
            <a:off x="460950" y="187050"/>
            <a:ext cx="8222100" cy="76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Scientific Modeling</a:t>
            </a:r>
            <a:endParaRPr b="1" sz="2800"/>
          </a:p>
        </p:txBody>
      </p:sp>
      <p:sp>
        <p:nvSpPr>
          <p:cNvPr id="428" name="Google Shape;428;p53"/>
          <p:cNvSpPr txBox="1"/>
          <p:nvPr>
            <p:ph idx="1" type="body"/>
          </p:nvPr>
        </p:nvSpPr>
        <p:spPr>
          <a:xfrm>
            <a:off x="369875" y="1649150"/>
            <a:ext cx="82221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Why is this important?</a:t>
            </a:r>
            <a:endParaRPr/>
          </a:p>
        </p:txBody>
      </p:sp>
      <p:sp>
        <p:nvSpPr>
          <p:cNvPr id="429" name="Google Shape;429;p53"/>
          <p:cNvSpPr txBox="1"/>
          <p:nvPr/>
        </p:nvSpPr>
        <p:spPr>
          <a:xfrm>
            <a:off x="376925" y="2066450"/>
            <a:ext cx="8506500" cy="1023600"/>
          </a:xfrm>
          <a:prstGeom prst="rect">
            <a:avLst/>
          </a:prstGeom>
          <a:solidFill>
            <a:srgbClr val="FFF2CC"/>
          </a:solid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800"/>
              <a:buChar char="●"/>
            </a:pPr>
            <a:r>
              <a:rPr b="1" i="1" lang="en" sz="1500">
                <a:solidFill>
                  <a:schemeClr val="dk2"/>
                </a:solidFill>
              </a:rPr>
              <a:t>For Students: </a:t>
            </a:r>
            <a:r>
              <a:rPr lang="en" sz="1200">
                <a:solidFill>
                  <a:schemeClr val="dk2"/>
                </a:solidFill>
              </a:rPr>
              <a:t>Students are asked to share their thinking and do the intellectual heavy-lifting of engaging in reasoning with evidence and prior experiences. </a:t>
            </a:r>
            <a:r>
              <a:rPr lang="en" sz="1200">
                <a:solidFill>
                  <a:schemeClr val="dk2"/>
                </a:solidFill>
              </a:rPr>
              <a:t>Centering and authentically leveraging students’ divergent ideas builds students’ confidence and fosters their identity as someone who does science. Centering students’ ideas also creates a safe &amp; inclusive learning community for all learners.</a:t>
            </a:r>
            <a:r>
              <a:rPr lang="en">
                <a:solidFill>
                  <a:schemeClr val="dk2"/>
                </a:solidFill>
              </a:rPr>
              <a:t> </a:t>
            </a:r>
            <a:endParaRPr b="1" i="1" sz="1500">
              <a:solidFill>
                <a:schemeClr val="dk2"/>
              </a:solidFill>
            </a:endParaRPr>
          </a:p>
        </p:txBody>
      </p:sp>
      <p:sp>
        <p:nvSpPr>
          <p:cNvPr id="430" name="Google Shape;430;p53"/>
          <p:cNvSpPr txBox="1"/>
          <p:nvPr/>
        </p:nvSpPr>
        <p:spPr>
          <a:xfrm>
            <a:off x="369875" y="3168399"/>
            <a:ext cx="8520600" cy="806400"/>
          </a:xfrm>
          <a:prstGeom prst="rect">
            <a:avLst/>
          </a:prstGeom>
          <a:solidFill>
            <a:srgbClr val="D0E0E3"/>
          </a:solid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Char char="●"/>
            </a:pPr>
            <a:r>
              <a:rPr b="1" i="1" lang="en" sz="1500">
                <a:solidFill>
                  <a:schemeClr val="dk2"/>
                </a:solidFill>
              </a:rPr>
              <a:t>For Science:</a:t>
            </a:r>
            <a:r>
              <a:rPr b="1" i="1" lang="en" sz="1800">
                <a:solidFill>
                  <a:schemeClr val="dk2"/>
                </a:solidFill>
              </a:rPr>
              <a:t> </a:t>
            </a:r>
            <a:r>
              <a:rPr lang="en" sz="1200">
                <a:solidFill>
                  <a:schemeClr val="dk2"/>
                </a:solidFill>
              </a:rPr>
              <a:t>Justifying explanations with evidence is how scientists make progress on ideas. </a:t>
            </a:r>
            <a:r>
              <a:rPr lang="en" sz="1200">
                <a:solidFill>
                  <a:schemeClr val="dk2"/>
                </a:solidFill>
              </a:rPr>
              <a:t>Furthermore, the diversity of ideas and how these ideas are communicated pushes the field of science to become more expansive and inclusive of diverse identities and ways of understanding the world. </a:t>
            </a:r>
            <a:endParaRPr sz="1200"/>
          </a:p>
        </p:txBody>
      </p:sp>
      <p:sp>
        <p:nvSpPr>
          <p:cNvPr id="431" name="Google Shape;431;p53"/>
          <p:cNvSpPr txBox="1"/>
          <p:nvPr/>
        </p:nvSpPr>
        <p:spPr>
          <a:xfrm>
            <a:off x="369875" y="4078200"/>
            <a:ext cx="8520600" cy="958200"/>
          </a:xfrm>
          <a:prstGeom prst="rect">
            <a:avLst/>
          </a:prstGeom>
          <a:solidFill>
            <a:srgbClr val="D9EAD3"/>
          </a:solid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800"/>
              <a:buChar char="●"/>
            </a:pPr>
            <a:r>
              <a:rPr b="1" i="1" lang="en" sz="1500">
                <a:solidFill>
                  <a:schemeClr val="dk2"/>
                </a:solidFill>
              </a:rPr>
              <a:t>For Equity:</a:t>
            </a:r>
            <a:r>
              <a:rPr b="1" i="1" lang="en" sz="1800">
                <a:solidFill>
                  <a:schemeClr val="dk2"/>
                </a:solidFill>
              </a:rPr>
              <a:t> </a:t>
            </a:r>
            <a:r>
              <a:rPr lang="en" sz="1200">
                <a:solidFill>
                  <a:schemeClr val="dk2"/>
                </a:solidFill>
              </a:rPr>
              <a:t>Discussing evidence helps break-down the notion that science is about right and wrong answers and allow multiple entry points for students. It also, provides </a:t>
            </a:r>
            <a:r>
              <a:rPr lang="en" sz="1200">
                <a:solidFill>
                  <a:schemeClr val="dk2"/>
                </a:solidFill>
              </a:rPr>
              <a:t>space for students to explore with each other the different ways they are grappling with the phenomenon and the cultural connections they make supports student sensemaking and productive conversations about science and justice. </a:t>
            </a:r>
            <a:endParaRPr b="1" i="1" sz="1200">
              <a:solidFill>
                <a:schemeClr val="dk2"/>
              </a:solidFill>
            </a:endParaRPr>
          </a:p>
        </p:txBody>
      </p:sp>
      <p:pic>
        <p:nvPicPr>
          <p:cNvPr descr="A close up of text on a white background&#10;&#10;Description generated with very high confidence" id="432" name="Google Shape;432;p53"/>
          <p:cNvPicPr preferRelativeResize="0"/>
          <p:nvPr/>
        </p:nvPicPr>
        <p:blipFill rotWithShape="1">
          <a:blip r:embed="rId3">
            <a:alphaModFix/>
          </a:blip>
          <a:srcRect b="0" l="0" r="2789" t="0"/>
          <a:stretch/>
        </p:blipFill>
        <p:spPr>
          <a:xfrm rot="-5400000">
            <a:off x="6686988" y="-346913"/>
            <a:ext cx="1549375" cy="2442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1"/>
          <p:cNvSpPr txBox="1"/>
          <p:nvPr>
            <p:ph idx="4294967295" type="subTitle"/>
          </p:nvPr>
        </p:nvSpPr>
        <p:spPr>
          <a:xfrm>
            <a:off x="236875" y="164600"/>
            <a:ext cx="4335000" cy="301800"/>
          </a:xfrm>
          <a:prstGeom prst="rect">
            <a:avLst/>
          </a:prstGeom>
          <a:noFill/>
          <a:ln>
            <a:noFill/>
          </a:ln>
        </p:spPr>
        <p:txBody>
          <a:bodyPr anchorCtr="0" anchor="ctr" bIns="91425" lIns="0" spcFirstLastPara="1" rIns="0" wrap="square" tIns="91425">
            <a:noAutofit/>
          </a:bodyPr>
          <a:lstStyle/>
          <a:p>
            <a:pPr indent="-381000" lvl="0" marL="457200" rtl="0" algn="l">
              <a:lnSpc>
                <a:spcPct val="114000"/>
              </a:lnSpc>
              <a:spcBef>
                <a:spcPts val="0"/>
              </a:spcBef>
              <a:spcAft>
                <a:spcPts val="0"/>
              </a:spcAft>
              <a:buSzPts val="2400"/>
              <a:buNone/>
            </a:pPr>
            <a:r>
              <a:rPr lang="en" sz="1100"/>
              <a:t>Option 2: Revising models new paper</a:t>
            </a:r>
            <a:endParaRPr sz="1100"/>
          </a:p>
        </p:txBody>
      </p:sp>
      <p:sp>
        <p:nvSpPr>
          <p:cNvPr id="584" name="Google Shape;584;p71"/>
          <p:cNvSpPr/>
          <p:nvPr/>
        </p:nvSpPr>
        <p:spPr>
          <a:xfrm>
            <a:off x="194025" y="88400"/>
            <a:ext cx="778200" cy="444900"/>
          </a:xfrm>
          <a:prstGeom prst="ellipse">
            <a:avLst/>
          </a:prstGeom>
          <a:noFill/>
          <a:ln cap="flat" cmpd="sng" w="76200">
            <a:solidFill>
              <a:srgbClr val="FF99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1"/>
          <p:cNvSpPr txBox="1"/>
          <p:nvPr>
            <p:ph idx="4294967295" type="title"/>
          </p:nvPr>
        </p:nvSpPr>
        <p:spPr>
          <a:xfrm>
            <a:off x="549000" y="982725"/>
            <a:ext cx="4741500" cy="255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2600">
                <a:latin typeface="Calibri"/>
                <a:ea typeface="Calibri"/>
                <a:cs typeface="Calibri"/>
                <a:sym typeface="Calibri"/>
              </a:rPr>
              <a:t>We are going to use a new piece of paper to help us share how we understand the question we have been exploring. You can use the new ideas from our activities or your conversation and old ideas from your initial models.</a:t>
            </a:r>
            <a:endParaRPr b="0" sz="2600">
              <a:latin typeface="Calibri"/>
              <a:ea typeface="Calibri"/>
              <a:cs typeface="Calibri"/>
              <a:sym typeface="Calibri"/>
            </a:endParaRPr>
          </a:p>
        </p:txBody>
      </p:sp>
      <p:sp>
        <p:nvSpPr>
          <p:cNvPr id="586" name="Google Shape;586;p71"/>
          <p:cNvSpPr txBox="1"/>
          <p:nvPr/>
        </p:nvSpPr>
        <p:spPr>
          <a:xfrm>
            <a:off x="5405225" y="1447000"/>
            <a:ext cx="3121800" cy="1975800"/>
          </a:xfrm>
          <a:prstGeom prst="rect">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rPr b="1" lang="en" sz="1600">
                <a:latin typeface="Tahoma"/>
                <a:ea typeface="Tahoma"/>
                <a:cs typeface="Tahoma"/>
                <a:sym typeface="Tahoma"/>
              </a:rPr>
              <a:t>[Add image of your unit model template.]</a:t>
            </a:r>
            <a:endParaRPr b="1" sz="1800">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2"/>
          <p:cNvSpPr txBox="1"/>
          <p:nvPr>
            <p:ph idx="4294967295" type="subTitle"/>
          </p:nvPr>
        </p:nvSpPr>
        <p:spPr>
          <a:xfrm>
            <a:off x="236875" y="88400"/>
            <a:ext cx="4335000" cy="301800"/>
          </a:xfrm>
          <a:prstGeom prst="rect">
            <a:avLst/>
          </a:prstGeom>
          <a:noFill/>
          <a:ln>
            <a:noFill/>
          </a:ln>
        </p:spPr>
        <p:txBody>
          <a:bodyPr anchorCtr="0" anchor="ctr" bIns="91425" lIns="0" spcFirstLastPara="1" rIns="0" wrap="square" tIns="91425">
            <a:noAutofit/>
          </a:bodyPr>
          <a:lstStyle/>
          <a:p>
            <a:pPr indent="-381000" lvl="0" marL="457200" rtl="0" algn="l">
              <a:lnSpc>
                <a:spcPct val="114000"/>
              </a:lnSpc>
              <a:spcBef>
                <a:spcPts val="0"/>
              </a:spcBef>
              <a:spcAft>
                <a:spcPts val="0"/>
              </a:spcAft>
              <a:buSzPts val="2400"/>
              <a:buNone/>
            </a:pPr>
            <a:r>
              <a:rPr lang="en" sz="1100"/>
              <a:t>Option 3: Revising models with sticky notes</a:t>
            </a:r>
            <a:endParaRPr sz="1100"/>
          </a:p>
        </p:txBody>
      </p:sp>
      <p:sp>
        <p:nvSpPr>
          <p:cNvPr id="592" name="Google Shape;592;p72"/>
          <p:cNvSpPr/>
          <p:nvPr/>
        </p:nvSpPr>
        <p:spPr>
          <a:xfrm>
            <a:off x="194025" y="12200"/>
            <a:ext cx="778200" cy="444900"/>
          </a:xfrm>
          <a:prstGeom prst="ellipse">
            <a:avLst/>
          </a:prstGeom>
          <a:noFill/>
          <a:ln cap="flat" cmpd="sng" w="76200">
            <a:solidFill>
              <a:srgbClr val="FF99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2"/>
          <p:cNvSpPr txBox="1"/>
          <p:nvPr>
            <p:ph idx="4294967295" type="title"/>
          </p:nvPr>
        </p:nvSpPr>
        <p:spPr>
          <a:xfrm>
            <a:off x="632525" y="487238"/>
            <a:ext cx="4571700" cy="216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2800">
                <a:latin typeface="Calibri"/>
                <a:ea typeface="Calibri"/>
                <a:cs typeface="Calibri"/>
                <a:sym typeface="Calibri"/>
              </a:rPr>
              <a:t>Now add new ideas to sticky notes and place it on your initial model. This will help us see how your ideas change over time.</a:t>
            </a:r>
            <a:endParaRPr b="0" sz="2800">
              <a:latin typeface="Calibri"/>
              <a:ea typeface="Calibri"/>
              <a:cs typeface="Calibri"/>
              <a:sym typeface="Calibri"/>
            </a:endParaRPr>
          </a:p>
        </p:txBody>
      </p:sp>
      <p:sp>
        <p:nvSpPr>
          <p:cNvPr id="594" name="Google Shape;594;p72"/>
          <p:cNvSpPr txBox="1"/>
          <p:nvPr/>
        </p:nvSpPr>
        <p:spPr>
          <a:xfrm>
            <a:off x="1269375" y="2810450"/>
            <a:ext cx="2110800" cy="1549800"/>
          </a:xfrm>
          <a:prstGeom prst="rect">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t/>
            </a:r>
            <a:endParaRPr b="1" sz="1600">
              <a:latin typeface="Tahoma"/>
              <a:ea typeface="Tahoma"/>
              <a:cs typeface="Tahoma"/>
              <a:sym typeface="Tahoma"/>
            </a:endParaRPr>
          </a:p>
          <a:p>
            <a:pPr indent="0" lvl="0" marL="0" rtl="0" algn="ctr">
              <a:spcBef>
                <a:spcPts val="0"/>
              </a:spcBef>
              <a:spcAft>
                <a:spcPts val="0"/>
              </a:spcAft>
              <a:buNone/>
            </a:pPr>
            <a:r>
              <a:rPr b="1" lang="en" sz="1600">
                <a:latin typeface="Tahoma"/>
                <a:ea typeface="Tahoma"/>
                <a:cs typeface="Tahoma"/>
                <a:sym typeface="Tahoma"/>
              </a:rPr>
              <a:t>[Add image of your unit model template.]</a:t>
            </a:r>
            <a:endParaRPr b="1" sz="1800">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p:txBody>
      </p:sp>
      <p:grpSp>
        <p:nvGrpSpPr>
          <p:cNvPr id="595" name="Google Shape;595;p72"/>
          <p:cNvGrpSpPr/>
          <p:nvPr/>
        </p:nvGrpSpPr>
        <p:grpSpPr>
          <a:xfrm>
            <a:off x="5422100" y="1221950"/>
            <a:ext cx="2364149" cy="2544051"/>
            <a:chOff x="4964900" y="1450550"/>
            <a:chExt cx="2364149" cy="2544051"/>
          </a:xfrm>
        </p:grpSpPr>
        <p:pic>
          <p:nvPicPr>
            <p:cNvPr id="596" name="Google Shape;596;p72"/>
            <p:cNvPicPr preferRelativeResize="0"/>
            <p:nvPr/>
          </p:nvPicPr>
          <p:blipFill rotWithShape="1">
            <a:blip r:embed="rId3">
              <a:alphaModFix/>
            </a:blip>
            <a:srcRect b="8231" l="0" r="0" t="0"/>
            <a:stretch/>
          </p:blipFill>
          <p:spPr>
            <a:xfrm>
              <a:off x="4964900" y="1450550"/>
              <a:ext cx="2364149" cy="2544051"/>
            </a:xfrm>
            <a:prstGeom prst="rect">
              <a:avLst/>
            </a:prstGeom>
            <a:noFill/>
            <a:ln>
              <a:noFill/>
            </a:ln>
          </p:spPr>
        </p:pic>
        <p:sp>
          <p:nvSpPr>
            <p:cNvPr id="597" name="Google Shape;597;p72"/>
            <p:cNvSpPr txBox="1"/>
            <p:nvPr/>
          </p:nvSpPr>
          <p:spPr>
            <a:xfrm>
              <a:off x="6335075" y="1790175"/>
              <a:ext cx="861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New idea</a:t>
              </a:r>
              <a:endParaRPr>
                <a:latin typeface="Open Sans"/>
                <a:ea typeface="Open Sans"/>
                <a:cs typeface="Open Sans"/>
                <a:sym typeface="Open Sans"/>
              </a:endParaRPr>
            </a:p>
          </p:txBody>
        </p:sp>
        <p:sp>
          <p:nvSpPr>
            <p:cNvPr id="598" name="Google Shape;598;p72"/>
            <p:cNvSpPr txBox="1"/>
            <p:nvPr/>
          </p:nvSpPr>
          <p:spPr>
            <a:xfrm>
              <a:off x="5042275" y="1790175"/>
              <a:ext cx="102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Changed idea</a:t>
              </a:r>
              <a:endParaRPr>
                <a:latin typeface="Open Sans"/>
                <a:ea typeface="Open Sans"/>
                <a:cs typeface="Open Sans"/>
                <a:sym typeface="Open Sans"/>
              </a:endParaRPr>
            </a:p>
          </p:txBody>
        </p:sp>
        <p:sp>
          <p:nvSpPr>
            <p:cNvPr id="599" name="Google Shape;599;p72"/>
            <p:cNvSpPr txBox="1"/>
            <p:nvPr/>
          </p:nvSpPr>
          <p:spPr>
            <a:xfrm>
              <a:off x="6216650" y="3138100"/>
              <a:ext cx="1098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Questions I have</a:t>
              </a:r>
              <a:endParaRPr>
                <a:latin typeface="Open Sans"/>
                <a:ea typeface="Open Sans"/>
                <a:cs typeface="Open Sans"/>
                <a:sym typeface="Open Sans"/>
              </a:endParaRPr>
            </a:p>
          </p:txBody>
        </p:sp>
        <p:sp>
          <p:nvSpPr>
            <p:cNvPr id="600" name="Google Shape;600;p72"/>
            <p:cNvSpPr txBox="1"/>
            <p:nvPr/>
          </p:nvSpPr>
          <p:spPr>
            <a:xfrm>
              <a:off x="5003725" y="3138100"/>
              <a:ext cx="1098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Remove this idea</a:t>
              </a:r>
              <a:endParaRPr>
                <a:latin typeface="Open Sans"/>
                <a:ea typeface="Open Sans"/>
                <a:cs typeface="Open Sans"/>
                <a:sym typeface="Open San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73"/>
          <p:cNvSpPr txBox="1"/>
          <p:nvPr>
            <p:ph type="title"/>
          </p:nvPr>
        </p:nvSpPr>
        <p:spPr>
          <a:xfrm>
            <a:off x="1370475" y="749825"/>
            <a:ext cx="6243600" cy="623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A critical and cultural framework for examining student </a:t>
            </a:r>
            <a:r>
              <a:rPr lang="en"/>
              <a:t>ideas</a:t>
            </a:r>
            <a:r>
              <a:rPr lang="en"/>
              <a:t> in models</a:t>
            </a:r>
            <a:endParaRPr/>
          </a:p>
        </p:txBody>
      </p:sp>
      <p:graphicFrame>
        <p:nvGraphicFramePr>
          <p:cNvPr id="606" name="Google Shape;606;p73"/>
          <p:cNvGraphicFramePr/>
          <p:nvPr/>
        </p:nvGraphicFramePr>
        <p:xfrm>
          <a:off x="311700" y="1818425"/>
          <a:ext cx="3000000" cy="3000000"/>
        </p:xfrm>
        <a:graphic>
          <a:graphicData uri="http://schemas.openxmlformats.org/drawingml/2006/table">
            <a:tbl>
              <a:tblPr>
                <a:noFill/>
                <a:tableStyleId>{2066BCAF-DCDE-4ABB-B894-67941D56221E}</a:tableStyleId>
              </a:tblPr>
              <a:tblGrid>
                <a:gridCol w="4260300"/>
                <a:gridCol w="4260300"/>
              </a:tblGrid>
              <a:tr h="381000">
                <a:tc>
                  <a:txBody>
                    <a:bodyPr/>
                    <a:lstStyle/>
                    <a:p>
                      <a:pPr indent="0" lvl="0" marL="0" rtl="0" algn="ctr">
                        <a:lnSpc>
                          <a:spcPct val="90000"/>
                        </a:lnSpc>
                        <a:spcBef>
                          <a:spcPts val="500"/>
                        </a:spcBef>
                        <a:spcAft>
                          <a:spcPts val="0"/>
                        </a:spcAft>
                        <a:buNone/>
                      </a:pPr>
                      <a:r>
                        <a:rPr b="1" lang="en" sz="1200">
                          <a:solidFill>
                            <a:schemeClr val="dk2"/>
                          </a:solidFill>
                        </a:rPr>
                        <a:t>Science Knowledge Matters.</a:t>
                      </a:r>
                      <a:r>
                        <a:rPr lang="en" sz="1200">
                          <a:solidFill>
                            <a:schemeClr val="dk2"/>
                          </a:solidFill>
                        </a:rPr>
                        <a:t> </a:t>
                      </a:r>
                      <a:endParaRPr sz="1200">
                        <a:solidFill>
                          <a:schemeClr val="dk2"/>
                        </a:solidFill>
                      </a:endParaRPr>
                    </a:p>
                    <a:p>
                      <a:pPr indent="0" lvl="0" marL="0" rtl="0" algn="ctr">
                        <a:lnSpc>
                          <a:spcPct val="90000"/>
                        </a:lnSpc>
                        <a:spcBef>
                          <a:spcPts val="500"/>
                        </a:spcBef>
                        <a:spcAft>
                          <a:spcPts val="0"/>
                        </a:spcAft>
                        <a:buClr>
                          <a:schemeClr val="dk2"/>
                        </a:buClr>
                        <a:buSzPts val="1100"/>
                        <a:buFont typeface="Arial"/>
                        <a:buNone/>
                      </a:pPr>
                      <a:r>
                        <a:rPr lang="en" sz="1200">
                          <a:solidFill>
                            <a:schemeClr val="dk2"/>
                          </a:solidFill>
                        </a:rPr>
                        <a:t>Students’ ideas are scientific. What do students already understand about the phenomenon? Students’ critiquing &amp; questioning science based on their experiences is valid.</a:t>
                      </a:r>
                      <a:endParaRPr sz="1200">
                        <a:solidFill>
                          <a:schemeClr val="dk2"/>
                        </a:solidFill>
                      </a:endParaRPr>
                    </a:p>
                    <a:p>
                      <a:pPr indent="0" lvl="0" marL="0" rtl="0" algn="l">
                        <a:spcBef>
                          <a:spcPts val="0"/>
                        </a:spcBef>
                        <a:spcAft>
                          <a:spcPts val="0"/>
                        </a:spcAft>
                        <a:buClr>
                          <a:schemeClr val="dk2"/>
                        </a:buClr>
                        <a:buSzPts val="1100"/>
                        <a:buFont typeface="Arial"/>
                        <a:buNone/>
                      </a:pPr>
                      <a:r>
                        <a:t/>
                      </a:r>
                      <a:endParaRPr sz="800">
                        <a:solidFill>
                          <a:schemeClr val="dk2"/>
                        </a:solidFill>
                        <a:highlight>
                          <a:srgbClr val="FFFF00"/>
                        </a:highlight>
                        <a:latin typeface="Belleza"/>
                        <a:ea typeface="Belleza"/>
                        <a:cs typeface="Belleza"/>
                        <a:sym typeface="Belleza"/>
                      </a:endParaRPr>
                    </a:p>
                    <a:p>
                      <a:pPr indent="0" lvl="0" marL="0" rtl="0" algn="l">
                        <a:spcBef>
                          <a:spcPts val="0"/>
                        </a:spcBef>
                        <a:spcAft>
                          <a:spcPts val="0"/>
                        </a:spcAft>
                        <a:buClr>
                          <a:schemeClr val="dk2"/>
                        </a:buClr>
                        <a:buSzPts val="1100"/>
                        <a:buFont typeface="Arial"/>
                        <a:buNone/>
                      </a:pPr>
                      <a:r>
                        <a:t/>
                      </a:r>
                      <a:endParaRPr sz="1400"/>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lnSpc>
                          <a:spcPct val="90000"/>
                        </a:lnSpc>
                        <a:spcBef>
                          <a:spcPts val="500"/>
                        </a:spcBef>
                        <a:spcAft>
                          <a:spcPts val="0"/>
                        </a:spcAft>
                        <a:buNone/>
                      </a:pPr>
                      <a:r>
                        <a:rPr b="1" lang="en" sz="1200">
                          <a:solidFill>
                            <a:schemeClr val="dk2"/>
                          </a:solidFill>
                        </a:rPr>
                        <a:t>Language &amp; Expression of Ideas Matters. </a:t>
                      </a:r>
                      <a:endParaRPr b="1" sz="1200">
                        <a:solidFill>
                          <a:schemeClr val="dk2"/>
                        </a:solidFill>
                      </a:endParaRPr>
                    </a:p>
                    <a:p>
                      <a:pPr indent="0" lvl="0" marL="0" rtl="0" algn="ctr">
                        <a:lnSpc>
                          <a:spcPct val="90000"/>
                        </a:lnSpc>
                        <a:spcBef>
                          <a:spcPts val="500"/>
                        </a:spcBef>
                        <a:spcAft>
                          <a:spcPts val="0"/>
                        </a:spcAft>
                        <a:buClr>
                          <a:schemeClr val="dk2"/>
                        </a:buClr>
                        <a:buSzPts val="1100"/>
                        <a:buFont typeface="Arial"/>
                        <a:buNone/>
                      </a:pPr>
                      <a:r>
                        <a:rPr lang="en" sz="1200">
                          <a:solidFill>
                            <a:schemeClr val="dk2"/>
                          </a:solidFill>
                        </a:rPr>
                        <a:t>What everyday language did students use? How were they representing key ideas without words? </a:t>
                      </a:r>
                      <a:r>
                        <a:rPr lang="en" sz="1200">
                          <a:solidFill>
                            <a:schemeClr val="dk2"/>
                          </a:solidFill>
                        </a:rPr>
                        <a:t>How are students engaging in story-telling, for example?</a:t>
                      </a:r>
                      <a:endParaRPr sz="1200">
                        <a:solidFill>
                          <a:schemeClr val="dk2"/>
                        </a:solidFill>
                      </a:endParaRPr>
                    </a:p>
                    <a:p>
                      <a:pPr indent="0" lvl="0" marL="0" rtl="0" algn="l">
                        <a:lnSpc>
                          <a:spcPct val="90000"/>
                        </a:lnSpc>
                        <a:spcBef>
                          <a:spcPts val="500"/>
                        </a:spcBef>
                        <a:spcAft>
                          <a:spcPts val="0"/>
                        </a:spcAft>
                        <a:buClr>
                          <a:schemeClr val="dk2"/>
                        </a:buClr>
                        <a:buSzPts val="1100"/>
                        <a:buFont typeface="Arial"/>
                        <a:buNone/>
                      </a:pPr>
                      <a:r>
                        <a:t/>
                      </a:r>
                      <a:endParaRPr sz="1100">
                        <a:solidFill>
                          <a:schemeClr val="dk2"/>
                        </a:solidFill>
                        <a:highlight>
                          <a:srgbClr val="FFFF00"/>
                        </a:highlight>
                        <a:latin typeface="Belleza"/>
                        <a:ea typeface="Belleza"/>
                        <a:cs typeface="Belleza"/>
                        <a:sym typeface="Bellez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lnSpc>
                          <a:spcPct val="90000"/>
                        </a:lnSpc>
                        <a:spcBef>
                          <a:spcPts val="500"/>
                        </a:spcBef>
                        <a:spcAft>
                          <a:spcPts val="0"/>
                        </a:spcAft>
                        <a:buNone/>
                      </a:pPr>
                      <a:r>
                        <a:rPr b="1" lang="en" sz="1200">
                          <a:solidFill>
                            <a:schemeClr val="dk2"/>
                          </a:solidFill>
                        </a:rPr>
                        <a:t>Race, Power and Justice Matter.</a:t>
                      </a:r>
                      <a:r>
                        <a:rPr lang="en" sz="1200">
                          <a:solidFill>
                            <a:schemeClr val="dk2"/>
                          </a:solidFill>
                        </a:rPr>
                        <a:t> </a:t>
                      </a:r>
                      <a:endParaRPr sz="1200">
                        <a:solidFill>
                          <a:schemeClr val="dk2"/>
                        </a:solidFill>
                      </a:endParaRPr>
                    </a:p>
                    <a:p>
                      <a:pPr indent="0" lvl="0" marL="0" rtl="0" algn="ctr">
                        <a:lnSpc>
                          <a:spcPct val="90000"/>
                        </a:lnSpc>
                        <a:spcBef>
                          <a:spcPts val="500"/>
                        </a:spcBef>
                        <a:spcAft>
                          <a:spcPts val="0"/>
                        </a:spcAft>
                        <a:buClr>
                          <a:schemeClr val="dk2"/>
                        </a:buClr>
                        <a:buSzPts val="1100"/>
                        <a:buFont typeface="Arial"/>
                        <a:buNone/>
                      </a:pPr>
                      <a:r>
                        <a:rPr lang="en" sz="1200">
                          <a:solidFill>
                            <a:schemeClr val="dk2"/>
                          </a:solidFill>
                        </a:rPr>
                        <a:t>How are students showing/writing about race, power and justice (including justice for animals and the environment)?</a:t>
                      </a:r>
                      <a:r>
                        <a:rPr b="1" lang="en" sz="1200">
                          <a:solidFill>
                            <a:schemeClr val="dk2"/>
                          </a:solidFill>
                        </a:rPr>
                        <a:t> </a:t>
                      </a:r>
                      <a:r>
                        <a:rPr lang="en" sz="1200">
                          <a:solidFill>
                            <a:schemeClr val="dk2"/>
                          </a:solidFill>
                        </a:rPr>
                        <a:t>How did students talk about their own agency, such as how they can/will take action in the world? How is power shared in the classroom?</a:t>
                      </a:r>
                      <a:endParaRPr sz="1200">
                        <a:solidFill>
                          <a:schemeClr val="dk2"/>
                        </a:solidFill>
                      </a:endParaRPr>
                    </a:p>
                    <a:p>
                      <a:pPr indent="0" lvl="0" marL="0" rtl="0" algn="l">
                        <a:spcBef>
                          <a:spcPts val="0"/>
                        </a:spcBef>
                        <a:spcAft>
                          <a:spcPts val="0"/>
                        </a:spcAft>
                        <a:buClr>
                          <a:schemeClr val="dk2"/>
                        </a:buClr>
                        <a:buSzPts val="1100"/>
                        <a:buFont typeface="Arial"/>
                        <a:buNone/>
                      </a:pPr>
                      <a:r>
                        <a:t/>
                      </a:r>
                      <a:endParaRPr sz="1400"/>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lnSpc>
                          <a:spcPct val="90000"/>
                        </a:lnSpc>
                        <a:spcBef>
                          <a:spcPts val="500"/>
                        </a:spcBef>
                        <a:spcAft>
                          <a:spcPts val="0"/>
                        </a:spcAft>
                        <a:buNone/>
                      </a:pPr>
                      <a:r>
                        <a:rPr b="1" lang="en" sz="1200">
                          <a:solidFill>
                            <a:schemeClr val="dk2"/>
                          </a:solidFill>
                        </a:rPr>
                        <a:t>Histories, Realities and Futures matter. </a:t>
                      </a:r>
                      <a:endParaRPr b="1" sz="1200">
                        <a:solidFill>
                          <a:schemeClr val="dk2"/>
                        </a:solidFill>
                      </a:endParaRPr>
                    </a:p>
                    <a:p>
                      <a:pPr indent="0" lvl="0" marL="0" rtl="0" algn="ctr">
                        <a:lnSpc>
                          <a:spcPct val="90000"/>
                        </a:lnSpc>
                        <a:spcBef>
                          <a:spcPts val="500"/>
                        </a:spcBef>
                        <a:spcAft>
                          <a:spcPts val="0"/>
                        </a:spcAft>
                        <a:buClr>
                          <a:schemeClr val="dk2"/>
                        </a:buClr>
                        <a:buSzPts val="1100"/>
                        <a:buFont typeface="Arial"/>
                        <a:buNone/>
                      </a:pPr>
                      <a:r>
                        <a:rPr lang="en" sz="1200">
                          <a:solidFill>
                            <a:schemeClr val="dk2"/>
                          </a:solidFill>
                        </a:rPr>
                        <a:t>What lived experiences did students draw on? What did you learn about their possible interests and identities (now or in the future)? How are their ideas and identities connected to cultural sustainability? </a:t>
                      </a:r>
                      <a:endParaRPr sz="1200">
                        <a:solidFill>
                          <a:schemeClr val="dk2"/>
                        </a:solidFill>
                        <a:highlight>
                          <a:srgbClr val="FFFF00"/>
                        </a:highlight>
                      </a:endParaRPr>
                    </a:p>
                    <a:p>
                      <a:pPr indent="0" lvl="0" marL="0" rtl="0" algn="l">
                        <a:spcBef>
                          <a:spcPts val="0"/>
                        </a:spcBef>
                        <a:spcAft>
                          <a:spcPts val="0"/>
                        </a:spcAft>
                        <a:buClr>
                          <a:schemeClr val="dk2"/>
                        </a:buClr>
                        <a:buSzPts val="1100"/>
                        <a:buFont typeface="Arial"/>
                        <a:buNone/>
                      </a:pPr>
                      <a:r>
                        <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2"/>
                        </a:buClr>
                        <a:buSzPts val="1100"/>
                        <a:buFont typeface="Arial"/>
                        <a:buNone/>
                      </a:pPr>
                      <a:r>
                        <a:t/>
                      </a:r>
                      <a:endParaRPr sz="1100">
                        <a:solidFill>
                          <a:schemeClr val="dk2"/>
                        </a:solidFill>
                        <a:latin typeface="Belleza"/>
                        <a:ea typeface="Belleza"/>
                        <a:cs typeface="Belleza"/>
                        <a:sym typeface="Bellez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pic>
        <p:nvPicPr>
          <p:cNvPr descr="Globe" id="607" name="Google Shape;607;p73"/>
          <p:cNvPicPr preferRelativeResize="0"/>
          <p:nvPr/>
        </p:nvPicPr>
        <p:blipFill>
          <a:blip r:embed="rId3">
            <a:alphaModFix/>
          </a:blip>
          <a:stretch>
            <a:fillRect/>
          </a:stretch>
        </p:blipFill>
        <p:spPr>
          <a:xfrm>
            <a:off x="7750500" y="356100"/>
            <a:ext cx="1000125" cy="1000125"/>
          </a:xfrm>
          <a:prstGeom prst="rect">
            <a:avLst/>
          </a:prstGeom>
          <a:noFill/>
          <a:ln>
            <a:noFill/>
          </a:ln>
        </p:spPr>
      </p:pic>
      <p:pic>
        <p:nvPicPr>
          <p:cNvPr descr="Group brainstorm" id="608" name="Google Shape;608;p73"/>
          <p:cNvPicPr preferRelativeResize="0"/>
          <p:nvPr/>
        </p:nvPicPr>
        <p:blipFill>
          <a:blip r:embed="rId4">
            <a:alphaModFix/>
          </a:blip>
          <a:stretch>
            <a:fillRect/>
          </a:stretch>
        </p:blipFill>
        <p:spPr>
          <a:xfrm>
            <a:off x="76200" y="304800"/>
            <a:ext cx="1219200" cy="1219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4"/>
          <p:cNvSpPr txBox="1"/>
          <p:nvPr>
            <p:ph type="title"/>
          </p:nvPr>
        </p:nvSpPr>
        <p:spPr>
          <a:xfrm>
            <a:off x="471900" y="5863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Want to learn more about modeling?</a:t>
            </a:r>
            <a:endParaRPr/>
          </a:p>
          <a:p>
            <a:pPr indent="0" lvl="0" marL="0" rtl="0" algn="l">
              <a:spcBef>
                <a:spcPts val="0"/>
              </a:spcBef>
              <a:spcAft>
                <a:spcPts val="0"/>
              </a:spcAft>
              <a:buNone/>
            </a:pPr>
            <a:r>
              <a:rPr lang="en"/>
              <a:t>Teacher Resources </a:t>
            </a:r>
            <a:endParaRPr/>
          </a:p>
        </p:txBody>
      </p:sp>
      <p:sp>
        <p:nvSpPr>
          <p:cNvPr id="614" name="Google Shape;614;p74"/>
          <p:cNvSpPr txBox="1"/>
          <p:nvPr>
            <p:ph idx="1" type="body"/>
          </p:nvPr>
        </p:nvSpPr>
        <p:spPr>
          <a:xfrm>
            <a:off x="177125" y="1724150"/>
            <a:ext cx="88347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00000"/>
                </a:solidFill>
                <a:highlight>
                  <a:srgbClr val="FFFFFF"/>
                </a:highlight>
                <a:latin typeface="Arial"/>
                <a:ea typeface="Arial"/>
                <a:cs typeface="Arial"/>
                <a:sym typeface="Arial"/>
              </a:rPr>
              <a:t>READ</a:t>
            </a:r>
            <a:endParaRPr sz="1100">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u="sng">
                <a:solidFill>
                  <a:schemeClr val="hlink"/>
                </a:solidFill>
                <a:latin typeface="Arial"/>
                <a:ea typeface="Arial"/>
                <a:cs typeface="Arial"/>
                <a:sym typeface="Arial"/>
                <a:hlinkClick r:id="rId3"/>
              </a:rPr>
              <a:t>Chapter 6, Making Thinking Visible Through Models, AST</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 sz="1100" u="sng">
                <a:solidFill>
                  <a:schemeClr val="hlink"/>
                </a:solidFill>
                <a:latin typeface="Arial"/>
                <a:ea typeface="Arial"/>
                <a:cs typeface="Arial"/>
                <a:sym typeface="Arial"/>
                <a:hlinkClick r:id="rId4"/>
              </a:rPr>
              <a:t>A Layered Approach to Scientific Models | NSTA</a:t>
            </a:r>
            <a:endParaRPr sz="1100">
              <a:latin typeface="Arial"/>
              <a:ea typeface="Arial"/>
              <a:cs typeface="Arial"/>
              <a:sym typeface="Arial"/>
            </a:endParaRPr>
          </a:p>
          <a:p>
            <a:pPr indent="0" lvl="0" marL="0" rtl="0" algn="l">
              <a:spcBef>
                <a:spcPts val="1200"/>
              </a:spcBef>
              <a:spcAft>
                <a:spcPts val="0"/>
              </a:spcAft>
              <a:buNone/>
            </a:pPr>
            <a:r>
              <a:rPr b="1" lang="en" sz="1100">
                <a:solidFill>
                  <a:srgbClr val="000000"/>
                </a:solidFill>
                <a:highlight>
                  <a:srgbClr val="FFFFFF"/>
                </a:highlight>
                <a:latin typeface="Arial"/>
                <a:ea typeface="Arial"/>
                <a:cs typeface="Arial"/>
                <a:sym typeface="Arial"/>
              </a:rPr>
              <a:t>WATCH K-2 Teaching Channel Modeling Series</a:t>
            </a:r>
            <a:endParaRPr b="1" sz="1100">
              <a:solidFill>
                <a:srgbClr val="000000"/>
              </a:solidFill>
              <a:highlight>
                <a:srgbClr val="FFFFFF"/>
              </a:highlight>
              <a:latin typeface="Arial"/>
              <a:ea typeface="Arial"/>
              <a:cs typeface="Arial"/>
              <a:sym typeface="Arial"/>
            </a:endParaRPr>
          </a:p>
          <a:p>
            <a:pPr indent="-298450" lvl="0" marL="457200" rtl="0" algn="l">
              <a:spcBef>
                <a:spcPts val="1100"/>
              </a:spcBef>
              <a:spcAft>
                <a:spcPts val="0"/>
              </a:spcAft>
              <a:buSzPts val="1100"/>
              <a:buFont typeface="Arial"/>
              <a:buChar char="●"/>
            </a:pPr>
            <a:r>
              <a:rPr lang="en" sz="1100">
                <a:solidFill>
                  <a:srgbClr val="000000"/>
                </a:solidFill>
                <a:highlight>
                  <a:srgbClr val="FFFFFF"/>
                </a:highlight>
                <a:latin typeface="Arial"/>
                <a:ea typeface="Arial"/>
                <a:cs typeface="Arial"/>
                <a:sym typeface="Arial"/>
              </a:rPr>
              <a:t>These provide a glimpse inside kindergarten and 1st/2nd-grade classrooms that are developing scientific models to make sense of and more deeply explain a real-world phenomenon over time. The kindergartners in Ms. Tomokiyo’s class at Southern Heights Elementary School in Seattle, Washington, are seeking to understand how a puddle on the grass appears and disappears over the course of a day.</a:t>
            </a:r>
            <a:endParaRPr sz="1100">
              <a:solidFill>
                <a:srgbClr val="000000"/>
              </a:solidFill>
              <a:highlight>
                <a:srgbClr val="FFFFFF"/>
              </a:highlight>
              <a:latin typeface="Arial"/>
              <a:ea typeface="Arial"/>
              <a:cs typeface="Arial"/>
              <a:sym typeface="Arial"/>
            </a:endParaRPr>
          </a:p>
          <a:p>
            <a:pPr indent="-298450" lvl="1" marL="914400" rtl="0" algn="l">
              <a:spcBef>
                <a:spcPts val="0"/>
              </a:spcBef>
              <a:spcAft>
                <a:spcPts val="0"/>
              </a:spcAft>
              <a:buSzPts val="1100"/>
              <a:buFont typeface="Arial"/>
              <a:buChar char="○"/>
            </a:pPr>
            <a:r>
              <a:rPr lang="en" sz="1100">
                <a:solidFill>
                  <a:srgbClr val="000000"/>
                </a:solidFill>
                <a:highlight>
                  <a:srgbClr val="FFFFFF"/>
                </a:highlight>
                <a:latin typeface="Arial"/>
                <a:ea typeface="Arial"/>
                <a:cs typeface="Arial"/>
                <a:sym typeface="Arial"/>
              </a:rPr>
              <a:t>The </a:t>
            </a:r>
            <a:r>
              <a:rPr lang="en" sz="1100">
                <a:solidFill>
                  <a:srgbClr val="1E73BE"/>
                </a:solidFill>
                <a:highlight>
                  <a:srgbClr val="FFFFFF"/>
                </a:highlight>
                <a:uFill>
                  <a:noFill/>
                </a:uFill>
                <a:latin typeface="Arial"/>
                <a:ea typeface="Arial"/>
                <a:cs typeface="Arial"/>
                <a:sym typeface="Arial"/>
                <a:hlinkClick r:id="rId5">
                  <a:extLst>
                    <a:ext uri="{A12FA001-AC4F-418D-AE19-62706E023703}">
                      <ahyp:hlinkClr val="tx"/>
                    </a:ext>
                  </a:extLst>
                </a:hlinkClick>
              </a:rPr>
              <a:t>overview video</a:t>
            </a:r>
            <a:r>
              <a:rPr lang="en" sz="1100">
                <a:solidFill>
                  <a:srgbClr val="000000"/>
                </a:solidFill>
                <a:highlight>
                  <a:srgbClr val="FFFFFF"/>
                </a:highlight>
                <a:latin typeface="Arial"/>
                <a:ea typeface="Arial"/>
                <a:cs typeface="Arial"/>
                <a:sym typeface="Arial"/>
              </a:rPr>
              <a:t> describes scientific modeling in elementary classrooms and how to support the revision of students’ ideas over time.</a:t>
            </a:r>
            <a:endParaRPr sz="1100">
              <a:solidFill>
                <a:srgbClr val="000000"/>
              </a:solidFill>
              <a:highlight>
                <a:srgbClr val="FFFFFF"/>
              </a:highlight>
              <a:latin typeface="Arial"/>
              <a:ea typeface="Arial"/>
              <a:cs typeface="Arial"/>
              <a:sym typeface="Arial"/>
            </a:endParaRPr>
          </a:p>
          <a:p>
            <a:pPr indent="-298450" lvl="1" marL="914400" rtl="0" algn="l">
              <a:spcBef>
                <a:spcPts val="0"/>
              </a:spcBef>
              <a:spcAft>
                <a:spcPts val="0"/>
              </a:spcAft>
              <a:buSzPts val="1100"/>
              <a:buFont typeface="Arial"/>
              <a:buChar char="○"/>
            </a:pPr>
            <a:r>
              <a:rPr lang="en" sz="1100">
                <a:solidFill>
                  <a:srgbClr val="000000"/>
                </a:solidFill>
                <a:highlight>
                  <a:srgbClr val="FFFFFF"/>
                </a:highlight>
                <a:latin typeface="Arial"/>
                <a:ea typeface="Arial"/>
                <a:cs typeface="Arial"/>
                <a:sym typeface="Arial"/>
              </a:rPr>
              <a:t>In the </a:t>
            </a:r>
            <a:r>
              <a:rPr lang="en" sz="1100">
                <a:solidFill>
                  <a:srgbClr val="1E73BE"/>
                </a:solidFill>
                <a:highlight>
                  <a:srgbClr val="FFFFFF"/>
                </a:highlight>
                <a:uFill>
                  <a:noFill/>
                </a:uFill>
                <a:latin typeface="Arial"/>
                <a:ea typeface="Arial"/>
                <a:cs typeface="Arial"/>
                <a:sym typeface="Arial"/>
                <a:hlinkClick r:id="rId6">
                  <a:extLst>
                    <a:ext uri="{A12FA001-AC4F-418D-AE19-62706E023703}">
                      <ahyp:hlinkClr val="tx"/>
                    </a:ext>
                  </a:extLst>
                </a:hlinkClick>
              </a:rPr>
              <a:t>first strategy video</a:t>
            </a:r>
            <a:r>
              <a:rPr lang="en" sz="1100">
                <a:solidFill>
                  <a:srgbClr val="000000"/>
                </a:solidFill>
                <a:highlight>
                  <a:srgbClr val="FFFFFF"/>
                </a:highlight>
                <a:latin typeface="Arial"/>
                <a:ea typeface="Arial"/>
                <a:cs typeface="Arial"/>
                <a:sym typeface="Arial"/>
              </a:rPr>
              <a:t>, we see students using share-outs and discussion spotlights to learn from each other. As you watch, think about how share-outs of models can be more than “show and tell.”</a:t>
            </a:r>
            <a:endParaRPr sz="1100">
              <a:solidFill>
                <a:srgbClr val="000000"/>
              </a:solidFill>
              <a:highlight>
                <a:srgbClr val="FFFFFF"/>
              </a:highlight>
              <a:latin typeface="Arial"/>
              <a:ea typeface="Arial"/>
              <a:cs typeface="Arial"/>
              <a:sym typeface="Arial"/>
            </a:endParaRPr>
          </a:p>
          <a:p>
            <a:pPr indent="-298450" lvl="1" marL="914400" rtl="0" algn="l">
              <a:spcBef>
                <a:spcPts val="0"/>
              </a:spcBef>
              <a:spcAft>
                <a:spcPts val="0"/>
              </a:spcAft>
              <a:buSzPts val="1100"/>
              <a:buFont typeface="Arial"/>
              <a:buChar char="○"/>
            </a:pPr>
            <a:r>
              <a:rPr lang="en" sz="1100">
                <a:solidFill>
                  <a:srgbClr val="000000"/>
                </a:solidFill>
                <a:highlight>
                  <a:srgbClr val="FFFFFF"/>
                </a:highlight>
                <a:latin typeface="Arial"/>
                <a:ea typeface="Arial"/>
                <a:cs typeface="Arial"/>
                <a:sym typeface="Arial"/>
              </a:rPr>
              <a:t>The </a:t>
            </a:r>
            <a:r>
              <a:rPr lang="en" sz="1100">
                <a:solidFill>
                  <a:srgbClr val="1E73BE"/>
                </a:solidFill>
                <a:highlight>
                  <a:srgbClr val="FFFFFF"/>
                </a:highlight>
                <a:uFill>
                  <a:noFill/>
                </a:uFill>
                <a:latin typeface="Arial"/>
                <a:ea typeface="Arial"/>
                <a:cs typeface="Arial"/>
                <a:sym typeface="Arial"/>
                <a:hlinkClick r:id="rId7">
                  <a:extLst>
                    <a:ext uri="{A12FA001-AC4F-418D-AE19-62706E023703}">
                      <ahyp:hlinkClr val="tx"/>
                    </a:ext>
                  </a:extLst>
                </a:hlinkClick>
              </a:rPr>
              <a:t>second strategy video</a:t>
            </a:r>
            <a:r>
              <a:rPr lang="en" sz="1100">
                <a:solidFill>
                  <a:srgbClr val="000000"/>
                </a:solidFill>
                <a:highlight>
                  <a:srgbClr val="FFFFFF"/>
                </a:highlight>
                <a:latin typeface="Arial"/>
                <a:ea typeface="Arial"/>
                <a:cs typeface="Arial"/>
                <a:sym typeface="Arial"/>
              </a:rPr>
              <a:t> shows students engaging in an interactive read-aloud. As you watch, think about how you can use informational texts to support scientific sense-making. Pay special attention to how students critique science ideas and representations from the books.</a:t>
            </a:r>
            <a:r>
              <a:rPr lang="en" sz="1100">
                <a:latin typeface="Arial"/>
                <a:ea typeface="Arial"/>
                <a:cs typeface="Arial"/>
                <a:sym typeface="Arial"/>
              </a:rPr>
              <a:t> </a:t>
            </a:r>
            <a:endParaRPr sz="1100">
              <a:latin typeface="Arial"/>
              <a:ea typeface="Arial"/>
              <a:cs typeface="Arial"/>
              <a:sym typeface="Arial"/>
            </a:endParaRPr>
          </a:p>
        </p:txBody>
      </p:sp>
      <p:pic>
        <p:nvPicPr>
          <p:cNvPr id="615" name="Google Shape;615;p74">
            <a:hlinkClick r:id="rId8"/>
          </p:cNvPr>
          <p:cNvPicPr preferRelativeResize="0"/>
          <p:nvPr/>
        </p:nvPicPr>
        <p:blipFill rotWithShape="1">
          <a:blip r:embed="rId9">
            <a:alphaModFix/>
          </a:blip>
          <a:srcRect b="0" l="0" r="0" t="0"/>
          <a:stretch/>
        </p:blipFill>
        <p:spPr>
          <a:xfrm>
            <a:off x="6548375" y="150475"/>
            <a:ext cx="1074800" cy="1431475"/>
          </a:xfrm>
          <a:prstGeom prst="rect">
            <a:avLst/>
          </a:prstGeom>
          <a:noFill/>
          <a:ln>
            <a:noFill/>
          </a:ln>
          <a:effectLst>
            <a:outerShdw blurRad="57150" rotWithShape="0" algn="bl" dir="5400000" dist="19050">
              <a:srgbClr val="000000">
                <a:alpha val="49800"/>
              </a:srgbClr>
            </a:outerShdw>
          </a:effectLst>
        </p:spPr>
      </p:pic>
      <p:pic>
        <p:nvPicPr>
          <p:cNvPr id="616" name="Google Shape;616;p74"/>
          <p:cNvPicPr preferRelativeResize="0"/>
          <p:nvPr/>
        </p:nvPicPr>
        <p:blipFill>
          <a:blip r:embed="rId10">
            <a:alphaModFix/>
          </a:blip>
          <a:stretch>
            <a:fillRect/>
          </a:stretch>
        </p:blipFill>
        <p:spPr>
          <a:xfrm>
            <a:off x="7715250" y="351625"/>
            <a:ext cx="1354025" cy="949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4"/>
          <p:cNvSpPr txBox="1"/>
          <p:nvPr>
            <p:ph type="title"/>
          </p:nvPr>
        </p:nvSpPr>
        <p:spPr>
          <a:xfrm>
            <a:off x="1136650" y="111335"/>
            <a:ext cx="7734300" cy="985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 sz="2700">
                <a:latin typeface="Calibri"/>
                <a:ea typeface="Calibri"/>
                <a:cs typeface="Calibri"/>
                <a:sym typeface="Calibri"/>
              </a:rPr>
            </a:br>
            <a:br>
              <a:rPr b="1" lang="en" sz="2700">
                <a:latin typeface="Calibri"/>
                <a:ea typeface="Calibri"/>
                <a:cs typeface="Calibri"/>
                <a:sym typeface="Calibri"/>
              </a:rPr>
            </a:br>
            <a:br>
              <a:rPr b="1" lang="en" sz="2700">
                <a:latin typeface="Calibri"/>
                <a:ea typeface="Calibri"/>
                <a:cs typeface="Calibri"/>
                <a:sym typeface="Calibri"/>
              </a:rPr>
            </a:br>
            <a:r>
              <a:rPr b="1" lang="en" sz="2700">
                <a:latin typeface="Calibri"/>
                <a:ea typeface="Calibri"/>
                <a:cs typeface="Calibri"/>
                <a:sym typeface="Calibri"/>
              </a:rPr>
              <a:t>Explanatory Modeling</a:t>
            </a:r>
            <a:r>
              <a:rPr b="1" lang="en" sz="2100">
                <a:latin typeface="Calibri"/>
                <a:ea typeface="Calibri"/>
                <a:cs typeface="Calibri"/>
                <a:sym typeface="Calibri"/>
              </a:rPr>
              <a:t>: </a:t>
            </a:r>
            <a:r>
              <a:rPr lang="en" sz="2100">
                <a:latin typeface="Calibri"/>
                <a:ea typeface="Calibri"/>
                <a:cs typeface="Calibri"/>
                <a:sym typeface="Calibri"/>
              </a:rPr>
              <a:t>Revising ideas as evidence is gathered throughout the unit. A safe place to share thinking &amp; learn from each other.</a:t>
            </a:r>
            <a:br>
              <a:rPr lang="en" sz="2200">
                <a:latin typeface="Arial"/>
                <a:ea typeface="Arial"/>
                <a:cs typeface="Arial"/>
                <a:sym typeface="Arial"/>
              </a:rPr>
            </a:br>
            <a:br>
              <a:rPr lang="en" sz="1500">
                <a:latin typeface="Arial"/>
                <a:ea typeface="Arial"/>
                <a:cs typeface="Arial"/>
                <a:sym typeface="Arial"/>
              </a:rPr>
            </a:br>
            <a:br>
              <a:rPr lang="en" sz="2900"/>
            </a:br>
            <a:r>
              <a:rPr lang="en" sz="3000"/>
              <a:t> </a:t>
            </a:r>
            <a:endParaRPr/>
          </a:p>
        </p:txBody>
      </p:sp>
      <p:sp>
        <p:nvSpPr>
          <p:cNvPr id="438" name="Google Shape;438;p54"/>
          <p:cNvSpPr txBox="1"/>
          <p:nvPr>
            <p:ph idx="1" type="body"/>
          </p:nvPr>
        </p:nvSpPr>
        <p:spPr>
          <a:xfrm>
            <a:off x="3329893" y="1221281"/>
            <a:ext cx="2768700" cy="3011700"/>
          </a:xfrm>
          <a:prstGeom prst="rect">
            <a:avLst/>
          </a:prstGeom>
          <a:solidFill>
            <a:srgbClr val="FFF2CC"/>
          </a:solidFill>
          <a:ln>
            <a:noFill/>
          </a:ln>
        </p:spPr>
        <p:txBody>
          <a:bodyPr anchorCtr="0" anchor="t" bIns="34275" lIns="68575" spcFirstLastPara="1" rIns="68575" wrap="square" tIns="34275">
            <a:normAutofit lnSpcReduction="20000"/>
          </a:bodyPr>
          <a:lstStyle/>
          <a:p>
            <a:pPr indent="0" lvl="0" marL="0" rtl="0" algn="ctr">
              <a:lnSpc>
                <a:spcPct val="90000"/>
              </a:lnSpc>
              <a:spcBef>
                <a:spcPts val="0"/>
              </a:spcBef>
              <a:spcAft>
                <a:spcPts val="0"/>
              </a:spcAft>
              <a:buClr>
                <a:schemeClr val="dk1"/>
              </a:buClr>
              <a:buSzPts val="1400"/>
              <a:buNone/>
            </a:pPr>
            <a:r>
              <a:t/>
            </a:r>
            <a:endParaRPr sz="1400" u="sng"/>
          </a:p>
          <a:p>
            <a:pPr indent="0" lvl="0" marL="0" rtl="0" algn="ctr">
              <a:lnSpc>
                <a:spcPct val="90000"/>
              </a:lnSpc>
              <a:spcBef>
                <a:spcPts val="0"/>
              </a:spcBef>
              <a:spcAft>
                <a:spcPts val="0"/>
              </a:spcAft>
              <a:buClr>
                <a:schemeClr val="dk1"/>
              </a:buClr>
              <a:buSzPts val="1400"/>
              <a:buNone/>
            </a:pPr>
            <a:r>
              <a:rPr lang="en" sz="1400" u="sng"/>
              <a:t>Students Cultural Expertise </a:t>
            </a:r>
            <a:endParaRPr/>
          </a:p>
          <a:p>
            <a:pPr indent="-177800" lvl="0" marL="177800" rtl="0" algn="l">
              <a:lnSpc>
                <a:spcPct val="90000"/>
              </a:lnSpc>
              <a:spcBef>
                <a:spcPts val="800"/>
              </a:spcBef>
              <a:spcAft>
                <a:spcPts val="0"/>
              </a:spcAft>
              <a:buClr>
                <a:schemeClr val="dk1"/>
              </a:buClr>
              <a:buSzPts val="1400"/>
              <a:buChar char="●"/>
            </a:pPr>
            <a:r>
              <a:rPr lang="en" sz="1400"/>
              <a:t>A sandbox of idea gathering where students call upon their prior lived experiences to show their thinking and share ideas with peers.</a:t>
            </a:r>
            <a:endParaRPr/>
          </a:p>
          <a:p>
            <a:pPr indent="-177800" lvl="0" marL="177800" rtl="0" algn="l">
              <a:lnSpc>
                <a:spcPct val="90000"/>
              </a:lnSpc>
              <a:spcBef>
                <a:spcPts val="800"/>
              </a:spcBef>
              <a:spcAft>
                <a:spcPts val="0"/>
              </a:spcAft>
              <a:buClr>
                <a:schemeClr val="dk1"/>
              </a:buClr>
              <a:buSzPts val="1400"/>
              <a:buChar char="●"/>
            </a:pPr>
            <a:r>
              <a:rPr lang="en" sz="1400"/>
              <a:t>Students can take ownership of their ideas and learning, as they visualize and share ideas and revisit them regularly over time.</a:t>
            </a:r>
            <a:endParaRPr/>
          </a:p>
          <a:p>
            <a:pPr indent="-177800" lvl="0" marL="177800" rtl="0" algn="l">
              <a:lnSpc>
                <a:spcPct val="90000"/>
              </a:lnSpc>
              <a:spcBef>
                <a:spcPts val="800"/>
              </a:spcBef>
              <a:spcAft>
                <a:spcPts val="0"/>
              </a:spcAft>
              <a:buClr>
                <a:schemeClr val="dk1"/>
              </a:buClr>
              <a:buSzPts val="1400"/>
              <a:buChar char="●"/>
            </a:pPr>
            <a:r>
              <a:rPr lang="en" sz="1400"/>
              <a:t>All ideas and ways of knowing are valued.</a:t>
            </a:r>
            <a:endParaRPr/>
          </a:p>
          <a:p>
            <a:pPr indent="-177800" lvl="0" marL="177800" rtl="0" algn="l">
              <a:lnSpc>
                <a:spcPct val="90000"/>
              </a:lnSpc>
              <a:spcBef>
                <a:spcPts val="800"/>
              </a:spcBef>
              <a:spcAft>
                <a:spcPts val="1200"/>
              </a:spcAft>
              <a:buClr>
                <a:schemeClr val="dk1"/>
              </a:buClr>
              <a:buSzPts val="1400"/>
              <a:buChar char="●"/>
            </a:pPr>
            <a:r>
              <a:rPr lang="en" sz="1400"/>
              <a:t>A place to revise ideas as new evidence is gathered.  </a:t>
            </a:r>
            <a:endParaRPr/>
          </a:p>
        </p:txBody>
      </p:sp>
      <p:sp>
        <p:nvSpPr>
          <p:cNvPr id="439" name="Google Shape;439;p54"/>
          <p:cNvSpPr txBox="1"/>
          <p:nvPr>
            <p:ph idx="2" type="body"/>
          </p:nvPr>
        </p:nvSpPr>
        <p:spPr>
          <a:xfrm>
            <a:off x="6235700" y="1221281"/>
            <a:ext cx="2635200" cy="3011700"/>
          </a:xfrm>
          <a:prstGeom prst="rect">
            <a:avLst/>
          </a:prstGeom>
          <a:solidFill>
            <a:srgbClr val="DDEAF6"/>
          </a:solidFill>
          <a:ln>
            <a:noFill/>
          </a:ln>
        </p:spPr>
        <p:txBody>
          <a:bodyPr anchorCtr="0" anchor="t" bIns="34275" lIns="68575" spcFirstLastPara="1" rIns="68575" wrap="square" tIns="34275">
            <a:normAutofit fontScale="92500" lnSpcReduction="20000"/>
          </a:bodyPr>
          <a:lstStyle/>
          <a:p>
            <a:pPr indent="0" lvl="0" marL="0" rtl="0" algn="ctr">
              <a:lnSpc>
                <a:spcPct val="90000"/>
              </a:lnSpc>
              <a:spcBef>
                <a:spcPts val="0"/>
              </a:spcBef>
              <a:spcAft>
                <a:spcPts val="0"/>
              </a:spcAft>
              <a:buClr>
                <a:schemeClr val="dk1"/>
              </a:buClr>
              <a:buSzPct val="100000"/>
              <a:buNone/>
            </a:pPr>
            <a:r>
              <a:t/>
            </a:r>
            <a:endParaRPr sz="1400" u="sng"/>
          </a:p>
          <a:p>
            <a:pPr indent="0" lvl="0" marL="0" rtl="0" algn="ctr">
              <a:lnSpc>
                <a:spcPct val="90000"/>
              </a:lnSpc>
              <a:spcBef>
                <a:spcPts val="0"/>
              </a:spcBef>
              <a:spcAft>
                <a:spcPts val="0"/>
              </a:spcAft>
              <a:buClr>
                <a:schemeClr val="dk1"/>
              </a:buClr>
              <a:buSzPct val="100000"/>
              <a:buNone/>
            </a:pPr>
            <a:r>
              <a:rPr lang="en" sz="1400" u="sng"/>
              <a:t>Teacher Reflection</a:t>
            </a:r>
            <a:endParaRPr/>
          </a:p>
          <a:p>
            <a:pPr indent="-171132" lvl="0" marL="177800" rtl="0" algn="l">
              <a:lnSpc>
                <a:spcPct val="90000"/>
              </a:lnSpc>
              <a:spcBef>
                <a:spcPts val="800"/>
              </a:spcBef>
              <a:spcAft>
                <a:spcPts val="0"/>
              </a:spcAft>
              <a:buClr>
                <a:schemeClr val="dk1"/>
              </a:buClr>
              <a:buSzPct val="100000"/>
              <a:buChar char="●"/>
            </a:pPr>
            <a:r>
              <a:rPr lang="en" sz="1400"/>
              <a:t>Am I holding a position of inquiry rather than judgement? </a:t>
            </a:r>
            <a:endParaRPr/>
          </a:p>
          <a:p>
            <a:pPr indent="-171132" lvl="0" marL="177800" rtl="0" algn="l">
              <a:lnSpc>
                <a:spcPct val="90000"/>
              </a:lnSpc>
              <a:spcBef>
                <a:spcPts val="800"/>
              </a:spcBef>
              <a:spcAft>
                <a:spcPts val="0"/>
              </a:spcAft>
              <a:buClr>
                <a:schemeClr val="dk1"/>
              </a:buClr>
              <a:buSzPct val="100000"/>
              <a:buChar char="●"/>
            </a:pPr>
            <a:r>
              <a:rPr lang="en" sz="1400"/>
              <a:t>What questions should I ask to understand students’ drawing/writing and explore students’ ideas further? </a:t>
            </a:r>
            <a:endParaRPr/>
          </a:p>
          <a:p>
            <a:pPr indent="-171132" lvl="0" marL="177800" rtl="0" algn="l">
              <a:lnSpc>
                <a:spcPct val="90000"/>
              </a:lnSpc>
              <a:spcBef>
                <a:spcPts val="800"/>
              </a:spcBef>
              <a:spcAft>
                <a:spcPts val="0"/>
              </a:spcAft>
              <a:buClr>
                <a:schemeClr val="dk1"/>
              </a:buClr>
              <a:buSzPct val="100000"/>
              <a:buChar char="●"/>
            </a:pPr>
            <a:r>
              <a:rPr lang="en" sz="1400"/>
              <a:t>How can I make a safe environment for students to share and discuss ideas?</a:t>
            </a:r>
            <a:endParaRPr/>
          </a:p>
          <a:p>
            <a:pPr indent="-171132" lvl="0" marL="177800" rtl="0" algn="l">
              <a:lnSpc>
                <a:spcPct val="90000"/>
              </a:lnSpc>
              <a:spcBef>
                <a:spcPts val="800"/>
              </a:spcBef>
              <a:spcAft>
                <a:spcPts val="1200"/>
              </a:spcAft>
              <a:buClr>
                <a:schemeClr val="dk1"/>
              </a:buClr>
              <a:buSzPct val="100000"/>
              <a:buChar char="●"/>
            </a:pPr>
            <a:r>
              <a:rPr lang="en" sz="1400"/>
              <a:t>How can we help students make connections between their models and their everyday experiences and life?</a:t>
            </a:r>
            <a:endParaRPr/>
          </a:p>
        </p:txBody>
      </p:sp>
      <p:pic>
        <p:nvPicPr>
          <p:cNvPr descr="Lightbulb and pencil" id="440" name="Google Shape;440;p54"/>
          <p:cNvPicPr preferRelativeResize="0"/>
          <p:nvPr/>
        </p:nvPicPr>
        <p:blipFill rotWithShape="1">
          <a:blip r:embed="rId3">
            <a:alphaModFix/>
          </a:blip>
          <a:srcRect b="0" l="0" r="0" t="0"/>
          <a:stretch/>
        </p:blipFill>
        <p:spPr>
          <a:xfrm>
            <a:off x="266819" y="168956"/>
            <a:ext cx="869831" cy="869831"/>
          </a:xfrm>
          <a:prstGeom prst="rect">
            <a:avLst/>
          </a:prstGeom>
          <a:noFill/>
          <a:ln>
            <a:noFill/>
          </a:ln>
        </p:spPr>
      </p:pic>
      <p:sp>
        <p:nvSpPr>
          <p:cNvPr id="441" name="Google Shape;441;p54"/>
          <p:cNvSpPr txBox="1"/>
          <p:nvPr/>
        </p:nvSpPr>
        <p:spPr>
          <a:xfrm>
            <a:off x="2091225" y="4320550"/>
            <a:ext cx="51435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800">
                <a:latin typeface="Calibri"/>
                <a:ea typeface="Calibri"/>
                <a:cs typeface="Calibri"/>
                <a:sym typeface="Calibri"/>
              </a:rPr>
              <a:t>Modeling provides a way to ground and authentically continue the phenomenon based storyline. </a:t>
            </a:r>
            <a:endParaRPr sz="200"/>
          </a:p>
        </p:txBody>
      </p:sp>
      <p:pic>
        <p:nvPicPr>
          <p:cNvPr descr="https://lh4.googleusercontent.com/jSRsWFSLpdqgr_ZyNEdb6Y9Jl-1u2b5fCe4iAGwxqPYljJgD4WicnQp2sV4CvmpBF7ui19NkTI_tvhMcr3_uTwL4H8jYxOq3BT0pvEskCMVp0017WLSI4lcCmcbPTGUaJX7C_BUzQEs" id="442" name="Google Shape;442;p54"/>
          <p:cNvPicPr preferRelativeResize="0"/>
          <p:nvPr/>
        </p:nvPicPr>
        <p:blipFill rotWithShape="1">
          <a:blip r:embed="rId4">
            <a:alphaModFix/>
          </a:blip>
          <a:srcRect b="4299" l="12081" r="12877" t="1627"/>
          <a:stretch/>
        </p:blipFill>
        <p:spPr>
          <a:xfrm rot="5400000">
            <a:off x="205446" y="1245584"/>
            <a:ext cx="3011544" cy="29629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5"/>
          <p:cNvSpPr txBox="1"/>
          <p:nvPr>
            <p:ph type="title"/>
          </p:nvPr>
        </p:nvSpPr>
        <p:spPr>
          <a:xfrm>
            <a:off x="471900" y="5863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a:t>
            </a:r>
            <a:r>
              <a:rPr lang="en"/>
              <a:t>hy initial models? </a:t>
            </a:r>
            <a:endParaRPr/>
          </a:p>
        </p:txBody>
      </p:sp>
      <p:sp>
        <p:nvSpPr>
          <p:cNvPr id="448" name="Google Shape;448;p55"/>
          <p:cNvSpPr txBox="1"/>
          <p:nvPr>
            <p:ph idx="1" type="body"/>
          </p:nvPr>
        </p:nvSpPr>
        <p:spPr>
          <a:xfrm>
            <a:off x="459900" y="1843600"/>
            <a:ext cx="8246100" cy="22473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
              <a:t>Provides a way to </a:t>
            </a:r>
            <a:r>
              <a:rPr b="1" lang="en">
                <a:solidFill>
                  <a:srgbClr val="0070C0"/>
                </a:solidFill>
              </a:rPr>
              <a:t>make ideas visible</a:t>
            </a:r>
            <a:r>
              <a:rPr lang="en"/>
              <a:t> and public</a:t>
            </a:r>
            <a:endParaRPr/>
          </a:p>
          <a:p>
            <a:pPr indent="-171450" lvl="0" marL="177800" rtl="0" algn="l">
              <a:lnSpc>
                <a:spcPct val="90000"/>
              </a:lnSpc>
              <a:spcBef>
                <a:spcPts val="800"/>
              </a:spcBef>
              <a:spcAft>
                <a:spcPts val="0"/>
              </a:spcAft>
              <a:buClr>
                <a:schemeClr val="dk1"/>
              </a:buClr>
              <a:buSzPts val="2100"/>
              <a:buFont typeface="arial"/>
              <a:buChar char="●"/>
            </a:pPr>
            <a:r>
              <a:rPr lang="en"/>
              <a:t>Makes students know </a:t>
            </a:r>
            <a:r>
              <a:rPr b="1" lang="en">
                <a:solidFill>
                  <a:srgbClr val="0070C0"/>
                </a:solidFill>
              </a:rPr>
              <a:t>“my ideas matter”</a:t>
            </a:r>
            <a:endParaRPr/>
          </a:p>
          <a:p>
            <a:pPr indent="-171450" lvl="0" marL="177800" rtl="0" algn="l">
              <a:lnSpc>
                <a:spcPct val="90000"/>
              </a:lnSpc>
              <a:spcBef>
                <a:spcPts val="800"/>
              </a:spcBef>
              <a:spcAft>
                <a:spcPts val="0"/>
              </a:spcAft>
              <a:buClr>
                <a:schemeClr val="dk1"/>
              </a:buClr>
              <a:buSzPts val="2100"/>
              <a:buFont typeface="arial"/>
              <a:buChar char="●"/>
            </a:pPr>
            <a:r>
              <a:rPr lang="en"/>
              <a:t>Setting the stage for </a:t>
            </a:r>
            <a:r>
              <a:rPr b="1" lang="en">
                <a:solidFill>
                  <a:srgbClr val="0070C0"/>
                </a:solidFill>
              </a:rPr>
              <a:t>learning together and collaborative sensemaking </a:t>
            </a:r>
            <a:endParaRPr/>
          </a:p>
          <a:p>
            <a:pPr indent="-171450" lvl="0" marL="177800" rtl="0" algn="l">
              <a:lnSpc>
                <a:spcPct val="90000"/>
              </a:lnSpc>
              <a:spcBef>
                <a:spcPts val="800"/>
              </a:spcBef>
              <a:spcAft>
                <a:spcPts val="0"/>
              </a:spcAft>
              <a:buClr>
                <a:schemeClr val="dk1"/>
              </a:buClr>
              <a:buSzPts val="2100"/>
              <a:buFont typeface="arial"/>
              <a:buChar char="●"/>
            </a:pPr>
            <a:r>
              <a:rPr lang="en"/>
              <a:t>Honors students’ </a:t>
            </a:r>
            <a:r>
              <a:rPr b="1" lang="en">
                <a:solidFill>
                  <a:srgbClr val="0070C0"/>
                </a:solidFill>
              </a:rPr>
              <a:t>experiences</a:t>
            </a:r>
            <a:r>
              <a:rPr lang="en"/>
              <a:t> and </a:t>
            </a:r>
            <a:r>
              <a:rPr b="1" lang="en">
                <a:solidFill>
                  <a:srgbClr val="0070C0"/>
                </a:solidFill>
              </a:rPr>
              <a:t>prior knowledge</a:t>
            </a:r>
            <a:endParaRPr/>
          </a:p>
          <a:p>
            <a:pPr indent="-171450" lvl="0" marL="177800" rtl="0" algn="l">
              <a:lnSpc>
                <a:spcPct val="90000"/>
              </a:lnSpc>
              <a:spcBef>
                <a:spcPts val="800"/>
              </a:spcBef>
              <a:spcAft>
                <a:spcPts val="0"/>
              </a:spcAft>
              <a:buClr>
                <a:schemeClr val="dk1"/>
              </a:buClr>
              <a:buSzPts val="2100"/>
              <a:buFont typeface="arial"/>
              <a:buChar char="●"/>
            </a:pPr>
            <a:r>
              <a:rPr lang="en"/>
              <a:t>This is an important time to </a:t>
            </a:r>
            <a:r>
              <a:rPr b="1" lang="en">
                <a:solidFill>
                  <a:srgbClr val="0070C0"/>
                </a:solidFill>
              </a:rPr>
              <a:t>see divergent ideas</a:t>
            </a:r>
            <a:r>
              <a:rPr lang="en"/>
              <a:t> and honor </a:t>
            </a:r>
            <a:r>
              <a:rPr b="1" lang="en">
                <a:solidFill>
                  <a:srgbClr val="0070C0"/>
                </a:solidFill>
              </a:rPr>
              <a:t>different ways of knowing</a:t>
            </a:r>
            <a:endParaRPr/>
          </a:p>
          <a:p>
            <a:pPr indent="-76200" lvl="0" marL="215900" rtl="0" algn="l">
              <a:lnSpc>
                <a:spcPct val="100000"/>
              </a:lnSpc>
              <a:spcBef>
                <a:spcPts val="0"/>
              </a:spcBef>
              <a:spcAft>
                <a:spcPts val="1200"/>
              </a:spcAft>
              <a:buClr>
                <a:schemeClr val="dk1"/>
              </a:buClr>
              <a:buSzPts val="2100"/>
              <a:buNone/>
            </a:pPr>
            <a:r>
              <a:t/>
            </a:r>
            <a:endParaRPr/>
          </a:p>
        </p:txBody>
      </p:sp>
      <p:sp>
        <p:nvSpPr>
          <p:cNvPr id="449" name="Google Shape;449;p55"/>
          <p:cNvSpPr txBox="1"/>
          <p:nvPr/>
        </p:nvSpPr>
        <p:spPr>
          <a:xfrm>
            <a:off x="1404950" y="4167097"/>
            <a:ext cx="6540000" cy="630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rgbClr val="FF9933"/>
                </a:solidFill>
                <a:latin typeface="Calibri"/>
                <a:ea typeface="Calibri"/>
                <a:cs typeface="Calibri"/>
                <a:sym typeface="Calibri"/>
              </a:rPr>
              <a:t>​</a:t>
            </a:r>
            <a:r>
              <a:rPr lang="en">
                <a:solidFill>
                  <a:srgbClr val="FF9933"/>
                </a:solidFill>
                <a:latin typeface="Calibri"/>
                <a:ea typeface="Calibri"/>
                <a:cs typeface="Calibri"/>
                <a:sym typeface="Calibri"/>
              </a:rPr>
              <a:t>We encourage you to make a list of initial ideas and to revisit these throughout the unit (this is very empowering to students to see that their ideas are attended to).</a:t>
            </a:r>
            <a:endParaRPr>
              <a:solidFill>
                <a:srgbClr val="FF9933"/>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sp>
        <p:nvSpPr>
          <p:cNvPr id="455" name="Google Shape;455;p56"/>
          <p:cNvSpPr txBox="1"/>
          <p:nvPr>
            <p:ph type="title"/>
          </p:nvPr>
        </p:nvSpPr>
        <p:spPr>
          <a:xfrm>
            <a:off x="774290" y="61835"/>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70C0"/>
              </a:buClr>
              <a:buSzPts val="4500"/>
              <a:buFont typeface="Calibri"/>
              <a:buNone/>
            </a:pPr>
            <a:r>
              <a:rPr b="1" lang="en" sz="4500">
                <a:solidFill>
                  <a:srgbClr val="0070C0"/>
                </a:solidFill>
              </a:rPr>
              <a:t>What is on a model? </a:t>
            </a:r>
            <a:endParaRPr b="1" sz="4500">
              <a:solidFill>
                <a:srgbClr val="0070C0"/>
              </a:solidFill>
            </a:endParaRPr>
          </a:p>
        </p:txBody>
      </p:sp>
      <p:pic>
        <p:nvPicPr>
          <p:cNvPr descr="A screenshot of a cell phone&#10;&#10;Description automatically generated" id="456" name="Google Shape;456;p56"/>
          <p:cNvPicPr preferRelativeResize="0"/>
          <p:nvPr/>
        </p:nvPicPr>
        <p:blipFill rotWithShape="1">
          <a:blip r:embed="rId3">
            <a:alphaModFix/>
          </a:blip>
          <a:srcRect b="0" l="0" r="0" t="0"/>
          <a:stretch/>
        </p:blipFill>
        <p:spPr>
          <a:xfrm>
            <a:off x="490385" y="928588"/>
            <a:ext cx="6970454" cy="4055310"/>
          </a:xfrm>
          <a:prstGeom prst="rect">
            <a:avLst/>
          </a:prstGeom>
          <a:noFill/>
          <a:ln cap="flat" cmpd="sng" w="9525">
            <a:solidFill>
              <a:srgbClr val="595959"/>
            </a:solidFill>
            <a:prstDash val="solid"/>
            <a:round/>
            <a:headEnd len="sm" w="sm" type="none"/>
            <a:tailEnd len="sm" w="sm" type="none"/>
          </a:ln>
        </p:spPr>
      </p:pic>
      <p:sp>
        <p:nvSpPr>
          <p:cNvPr id="457" name="Google Shape;457;p56"/>
          <p:cNvSpPr txBox="1"/>
          <p:nvPr/>
        </p:nvSpPr>
        <p:spPr>
          <a:xfrm>
            <a:off x="7499750" y="1001375"/>
            <a:ext cx="1518300" cy="1337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a:solidFill>
                  <a:srgbClr val="FF9933"/>
                </a:solidFill>
                <a:latin typeface="Calibri"/>
                <a:ea typeface="Calibri"/>
                <a:cs typeface="Calibri"/>
                <a:sym typeface="Calibri"/>
              </a:rPr>
              <a:t>The unit phenomenon written as a big question. </a:t>
            </a:r>
            <a:endParaRPr b="1" sz="1400">
              <a:solidFill>
                <a:srgbClr val="FF9933"/>
              </a:solidFill>
              <a:latin typeface="Calibri"/>
              <a:ea typeface="Calibri"/>
              <a:cs typeface="Calibri"/>
              <a:sym typeface="Calibri"/>
            </a:endParaRPr>
          </a:p>
        </p:txBody>
      </p:sp>
      <p:sp>
        <p:nvSpPr>
          <p:cNvPr id="458" name="Google Shape;458;p56"/>
          <p:cNvSpPr txBox="1"/>
          <p:nvPr/>
        </p:nvSpPr>
        <p:spPr>
          <a:xfrm>
            <a:off x="7624402" y="2940279"/>
            <a:ext cx="1421400" cy="1107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a:solidFill>
                  <a:srgbClr val="FF9933"/>
                </a:solidFill>
                <a:latin typeface="Calibri"/>
                <a:ea typeface="Calibri"/>
                <a:cs typeface="Calibri"/>
                <a:sym typeface="Calibri"/>
              </a:rPr>
              <a:t>Lots of space for students to draw, write, label and show their thinking in a variety of ways.</a:t>
            </a:r>
            <a:endParaRPr sz="1100"/>
          </a:p>
        </p:txBody>
      </p:sp>
      <p:cxnSp>
        <p:nvCxnSpPr>
          <p:cNvPr id="459" name="Google Shape;459;p56"/>
          <p:cNvCxnSpPr/>
          <p:nvPr/>
        </p:nvCxnSpPr>
        <p:spPr>
          <a:xfrm rot="10800000">
            <a:off x="4583300" y="1473100"/>
            <a:ext cx="3041100" cy="13800"/>
          </a:xfrm>
          <a:prstGeom prst="straightConnector1">
            <a:avLst/>
          </a:prstGeom>
          <a:noFill/>
          <a:ln cap="flat" cmpd="sng" w="57150">
            <a:solidFill>
              <a:srgbClr val="FF9933"/>
            </a:solidFill>
            <a:prstDash val="solid"/>
            <a:miter lim="800000"/>
            <a:headEnd len="sm" w="sm" type="none"/>
            <a:tailEnd len="med" w="med" type="triangle"/>
          </a:ln>
        </p:spPr>
      </p:cxnSp>
      <p:cxnSp>
        <p:nvCxnSpPr>
          <p:cNvPr id="460" name="Google Shape;460;p56"/>
          <p:cNvCxnSpPr/>
          <p:nvPr/>
        </p:nvCxnSpPr>
        <p:spPr>
          <a:xfrm rot="10800000">
            <a:off x="4413075" y="3218025"/>
            <a:ext cx="3212700" cy="3900"/>
          </a:xfrm>
          <a:prstGeom prst="straightConnector1">
            <a:avLst/>
          </a:prstGeom>
          <a:noFill/>
          <a:ln cap="flat" cmpd="sng" w="57150">
            <a:solidFill>
              <a:srgbClr val="FF9933"/>
            </a:solidFill>
            <a:prstDash val="solid"/>
            <a:miter lim="800000"/>
            <a:headEnd len="sm" w="sm" type="none"/>
            <a:tailEnd len="med" w="med" type="triangle"/>
          </a:ln>
        </p:spPr>
      </p:cxnSp>
      <p:pic>
        <p:nvPicPr>
          <p:cNvPr descr="A picture containing drawing&#10;&#10;Description automatically generated" id="461" name="Google Shape;461;p56"/>
          <p:cNvPicPr preferRelativeResize="0"/>
          <p:nvPr/>
        </p:nvPicPr>
        <p:blipFill rotWithShape="1">
          <a:blip r:embed="rId4">
            <a:alphaModFix/>
          </a:blip>
          <a:srcRect b="0" l="0" r="0" t="0"/>
          <a:stretch/>
        </p:blipFill>
        <p:spPr>
          <a:xfrm>
            <a:off x="161153" y="206700"/>
            <a:ext cx="609350" cy="604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p57"/>
          <p:cNvSpPr txBox="1"/>
          <p:nvPr>
            <p:ph type="title"/>
          </p:nvPr>
        </p:nvSpPr>
        <p:spPr>
          <a:xfrm>
            <a:off x="774300" y="61825"/>
            <a:ext cx="8271900" cy="994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070C0"/>
              </a:buClr>
              <a:buSzPct val="100000"/>
              <a:buFont typeface="Calibri"/>
              <a:buNone/>
            </a:pPr>
            <a:r>
              <a:rPr b="1" lang="en" sz="4500">
                <a:solidFill>
                  <a:srgbClr val="0070C0"/>
                </a:solidFill>
              </a:rPr>
              <a:t>What is on </a:t>
            </a:r>
            <a:r>
              <a:rPr b="1" lang="en" sz="4500">
                <a:solidFill>
                  <a:srgbClr val="0070C0"/>
                </a:solidFill>
              </a:rPr>
              <a:t>the back of the </a:t>
            </a:r>
            <a:r>
              <a:rPr b="1" lang="en" sz="4500">
                <a:solidFill>
                  <a:srgbClr val="0070C0"/>
                </a:solidFill>
              </a:rPr>
              <a:t>model? </a:t>
            </a:r>
            <a:endParaRPr b="1" sz="4500">
              <a:solidFill>
                <a:srgbClr val="0070C0"/>
              </a:solidFill>
            </a:endParaRPr>
          </a:p>
        </p:txBody>
      </p:sp>
      <p:sp>
        <p:nvSpPr>
          <p:cNvPr id="468" name="Google Shape;468;p57"/>
          <p:cNvSpPr txBox="1"/>
          <p:nvPr/>
        </p:nvSpPr>
        <p:spPr>
          <a:xfrm>
            <a:off x="7499750" y="1001375"/>
            <a:ext cx="1518300" cy="1337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a:solidFill>
                  <a:srgbClr val="FF9933"/>
                </a:solidFill>
                <a:latin typeface="Calibri"/>
                <a:ea typeface="Calibri"/>
                <a:cs typeface="Calibri"/>
                <a:sym typeface="Calibri"/>
              </a:rPr>
              <a:t>On the back of the model this simple prompt provides an </a:t>
            </a:r>
            <a:r>
              <a:rPr b="1" lang="en">
                <a:solidFill>
                  <a:srgbClr val="FF9933"/>
                </a:solidFill>
                <a:latin typeface="Calibri"/>
                <a:ea typeface="Calibri"/>
                <a:cs typeface="Calibri"/>
                <a:sym typeface="Calibri"/>
              </a:rPr>
              <a:t>opportunity</a:t>
            </a:r>
            <a:r>
              <a:rPr b="1" lang="en">
                <a:solidFill>
                  <a:srgbClr val="FF9933"/>
                </a:solidFill>
                <a:latin typeface="Calibri"/>
                <a:ea typeface="Calibri"/>
                <a:cs typeface="Calibri"/>
                <a:sym typeface="Calibri"/>
              </a:rPr>
              <a:t> for students’ to share their expertise, prior experiences and elevate the connections they think are most important. How teachers use these ideas to support and extend sensemaking are very important.</a:t>
            </a:r>
            <a:r>
              <a:rPr b="1" lang="en">
                <a:solidFill>
                  <a:srgbClr val="FF9933"/>
                </a:solidFill>
                <a:latin typeface="Calibri"/>
                <a:ea typeface="Calibri"/>
                <a:cs typeface="Calibri"/>
                <a:sym typeface="Calibri"/>
              </a:rPr>
              <a:t> </a:t>
            </a:r>
            <a:endParaRPr b="1" sz="1400">
              <a:solidFill>
                <a:srgbClr val="FF9933"/>
              </a:solidFill>
              <a:latin typeface="Calibri"/>
              <a:ea typeface="Calibri"/>
              <a:cs typeface="Calibri"/>
              <a:sym typeface="Calibri"/>
            </a:endParaRPr>
          </a:p>
        </p:txBody>
      </p:sp>
      <p:pic>
        <p:nvPicPr>
          <p:cNvPr descr="A picture containing drawing&#10;&#10;Description automatically generated" id="469" name="Google Shape;469;p57"/>
          <p:cNvPicPr preferRelativeResize="0"/>
          <p:nvPr/>
        </p:nvPicPr>
        <p:blipFill rotWithShape="1">
          <a:blip r:embed="rId3">
            <a:alphaModFix/>
          </a:blip>
          <a:srcRect b="0" l="0" r="0" t="0"/>
          <a:stretch/>
        </p:blipFill>
        <p:spPr>
          <a:xfrm>
            <a:off x="161153" y="206700"/>
            <a:ext cx="609350" cy="604375"/>
          </a:xfrm>
          <a:prstGeom prst="rect">
            <a:avLst/>
          </a:prstGeom>
          <a:noFill/>
          <a:ln>
            <a:noFill/>
          </a:ln>
        </p:spPr>
      </p:pic>
      <p:pic>
        <p:nvPicPr>
          <p:cNvPr descr="A picture containing bird&#10;&#10;Description automatically generated" id="470" name="Google Shape;470;p57"/>
          <p:cNvPicPr preferRelativeResize="0"/>
          <p:nvPr/>
        </p:nvPicPr>
        <p:blipFill rotWithShape="1">
          <a:blip r:embed="rId4">
            <a:alphaModFix/>
          </a:blip>
          <a:srcRect b="0" l="0" r="0" t="0"/>
          <a:stretch/>
        </p:blipFill>
        <p:spPr>
          <a:xfrm>
            <a:off x="270481" y="1056167"/>
            <a:ext cx="7109243" cy="3712931"/>
          </a:xfrm>
          <a:prstGeom prst="rect">
            <a:avLst/>
          </a:prstGeom>
          <a:noFill/>
          <a:ln cap="flat" cmpd="sng" w="9525">
            <a:solidFill>
              <a:srgbClr val="595959"/>
            </a:solidFill>
            <a:prstDash val="solid"/>
            <a:round/>
            <a:headEnd len="sm" w="sm" type="none"/>
            <a:tailEnd len="sm" w="sm" type="none"/>
          </a:ln>
        </p:spPr>
      </p:pic>
      <p:cxnSp>
        <p:nvCxnSpPr>
          <p:cNvPr id="471" name="Google Shape;471;p57"/>
          <p:cNvCxnSpPr/>
          <p:nvPr/>
        </p:nvCxnSpPr>
        <p:spPr>
          <a:xfrm rot="10800000">
            <a:off x="1940000" y="1351300"/>
            <a:ext cx="5684400" cy="135600"/>
          </a:xfrm>
          <a:prstGeom prst="straightConnector1">
            <a:avLst/>
          </a:prstGeom>
          <a:noFill/>
          <a:ln cap="flat" cmpd="sng" w="57150">
            <a:solidFill>
              <a:srgbClr val="FF9933"/>
            </a:solidFill>
            <a:prstDash val="solid"/>
            <a:miter lim="800000"/>
            <a:headEnd len="sm" w="sm"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5" name="Shape 475"/>
        <p:cNvGrpSpPr/>
        <p:nvPr/>
      </p:nvGrpSpPr>
      <p:grpSpPr>
        <a:xfrm>
          <a:off x="0" y="0"/>
          <a:ext cx="0" cy="0"/>
          <a:chOff x="0" y="0"/>
          <a:chExt cx="0" cy="0"/>
        </a:xfrm>
      </p:grpSpPr>
      <p:sp>
        <p:nvSpPr>
          <p:cNvPr id="476" name="Google Shape;476;p58"/>
          <p:cNvSpPr txBox="1"/>
          <p:nvPr>
            <p:ph idx="4294967295" type="ctrTitle"/>
          </p:nvPr>
        </p:nvSpPr>
        <p:spPr>
          <a:xfrm>
            <a:off x="553312" y="156663"/>
            <a:ext cx="8027100" cy="663000"/>
          </a:xfrm>
          <a:prstGeom prst="rect">
            <a:avLst/>
          </a:prstGeom>
          <a:noFill/>
          <a:ln>
            <a:noFill/>
          </a:ln>
        </p:spPr>
        <p:txBody>
          <a:bodyPr anchorCtr="0" anchor="b" bIns="0" lIns="0" spcFirstLastPara="1" rIns="0" wrap="square" tIns="0">
            <a:normAutofit/>
          </a:bodyPr>
          <a:lstStyle/>
          <a:p>
            <a:pPr indent="0" lvl="0" marL="0" marR="0" rtl="0" algn="ctr">
              <a:lnSpc>
                <a:spcPct val="90000"/>
              </a:lnSpc>
              <a:spcBef>
                <a:spcPts val="0"/>
              </a:spcBef>
              <a:spcAft>
                <a:spcPts val="0"/>
              </a:spcAft>
              <a:buClr>
                <a:srgbClr val="0070C0"/>
              </a:buClr>
              <a:buSzPts val="4100"/>
              <a:buFont typeface="Calibri"/>
              <a:buNone/>
            </a:pPr>
            <a:r>
              <a:rPr b="1" i="0" lang="en" sz="4100" u="none" cap="none" strike="noStrike">
                <a:solidFill>
                  <a:srgbClr val="0070C0"/>
                </a:solidFill>
                <a:latin typeface="Calibri"/>
                <a:ea typeface="Calibri"/>
                <a:cs typeface="Calibri"/>
                <a:sym typeface="Calibri"/>
              </a:rPr>
              <a:t>Why is the back important? </a:t>
            </a:r>
            <a:endParaRPr b="1" i="0" sz="4100" u="none" cap="none" strike="noStrike">
              <a:solidFill>
                <a:srgbClr val="0070C0"/>
              </a:solidFill>
              <a:latin typeface="Calibri"/>
              <a:ea typeface="Calibri"/>
              <a:cs typeface="Calibri"/>
              <a:sym typeface="Calibri"/>
            </a:endParaRPr>
          </a:p>
        </p:txBody>
      </p:sp>
      <p:sp>
        <p:nvSpPr>
          <p:cNvPr id="477" name="Google Shape;477;p58"/>
          <p:cNvSpPr txBox="1"/>
          <p:nvPr/>
        </p:nvSpPr>
        <p:spPr>
          <a:xfrm>
            <a:off x="81559" y="3061139"/>
            <a:ext cx="1971300" cy="17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rgbClr val="0070C0"/>
                </a:solidFill>
                <a:latin typeface="Calibri"/>
                <a:ea typeface="Calibri"/>
                <a:cs typeface="Calibri"/>
                <a:sym typeface="Calibri"/>
              </a:rPr>
              <a:t>To uncover personal connections.</a:t>
            </a:r>
            <a:r>
              <a:rPr lang="en" sz="1400">
                <a:solidFill>
                  <a:schemeClr val="dk1"/>
                </a:solidFill>
                <a:latin typeface="Calibri"/>
                <a:ea typeface="Calibri"/>
                <a:cs typeface="Calibri"/>
                <a:sym typeface="Calibri"/>
              </a:rPr>
              <a:t> </a:t>
            </a:r>
            <a:endParaRPr sz="1100"/>
          </a:p>
          <a:p>
            <a:pPr indent="0" lvl="0" marL="0" marR="0" rtl="0" algn="ctr">
              <a:spcBef>
                <a:spcPts val="0"/>
              </a:spcBef>
              <a:spcAft>
                <a:spcPts val="0"/>
              </a:spcAft>
              <a:buNone/>
            </a:pPr>
            <a:r>
              <a:rPr lang="en" sz="1400">
                <a:solidFill>
                  <a:schemeClr val="dk1"/>
                </a:solidFill>
                <a:latin typeface="Calibri"/>
                <a:ea typeface="Calibri"/>
                <a:cs typeface="Calibri"/>
                <a:sym typeface="Calibri"/>
              </a:rPr>
              <a:t>When students can relate to the phenomena emotionally and intellectually, they are more invested and interested.</a:t>
            </a:r>
            <a:endParaRPr sz="1400">
              <a:solidFill>
                <a:schemeClr val="dk1"/>
              </a:solidFill>
              <a:latin typeface="Calibri"/>
              <a:ea typeface="Calibri"/>
              <a:cs typeface="Calibri"/>
              <a:sym typeface="Calibri"/>
            </a:endParaRPr>
          </a:p>
        </p:txBody>
      </p:sp>
      <p:sp>
        <p:nvSpPr>
          <p:cNvPr id="478" name="Google Shape;478;p58"/>
          <p:cNvSpPr txBox="1"/>
          <p:nvPr/>
        </p:nvSpPr>
        <p:spPr>
          <a:xfrm>
            <a:off x="4656025" y="3061150"/>
            <a:ext cx="2332800" cy="2146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rgbClr val="0070C0"/>
                </a:solidFill>
                <a:latin typeface="Calibri"/>
                <a:ea typeface="Calibri"/>
                <a:cs typeface="Calibri"/>
                <a:sym typeface="Calibri"/>
              </a:rPr>
              <a:t>To identify how students understand impact.</a:t>
            </a:r>
            <a:r>
              <a:rPr lang="en" sz="1400">
                <a:solidFill>
                  <a:schemeClr val="dk1"/>
                </a:solidFill>
                <a:latin typeface="Calibri"/>
                <a:ea typeface="Calibri"/>
                <a:cs typeface="Calibri"/>
                <a:sym typeface="Calibri"/>
              </a:rPr>
              <a:t> </a:t>
            </a:r>
            <a:endParaRPr sz="1100"/>
          </a:p>
          <a:p>
            <a:pPr indent="0" lvl="0" marL="0" marR="0" rtl="0" algn="ctr">
              <a:spcBef>
                <a:spcPts val="0"/>
              </a:spcBef>
              <a:spcAft>
                <a:spcPts val="0"/>
              </a:spcAft>
              <a:buNone/>
            </a:pPr>
            <a:r>
              <a:rPr lang="en" sz="1400">
                <a:solidFill>
                  <a:schemeClr val="dk1"/>
                </a:solidFill>
                <a:latin typeface="Calibri"/>
                <a:ea typeface="Calibri"/>
                <a:cs typeface="Calibri"/>
                <a:sym typeface="Calibri"/>
              </a:rPr>
              <a:t>Students can identify connections and use the content from the unit to take action in the world. (i.e. rewiring light sockets with parents (4), building sustainable garden (K).</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479" name="Google Shape;479;p58"/>
          <p:cNvSpPr txBox="1"/>
          <p:nvPr/>
        </p:nvSpPr>
        <p:spPr>
          <a:xfrm>
            <a:off x="2446138" y="3061155"/>
            <a:ext cx="1893000" cy="1939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rgbClr val="0070C0"/>
                </a:solidFill>
                <a:latin typeface="Calibri"/>
                <a:ea typeface="Calibri"/>
                <a:cs typeface="Calibri"/>
                <a:sym typeface="Calibri"/>
              </a:rPr>
              <a:t>To provide multiple access points.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 sz="1400">
                <a:solidFill>
                  <a:schemeClr val="dk1"/>
                </a:solidFill>
                <a:latin typeface="Calibri"/>
                <a:ea typeface="Calibri"/>
                <a:cs typeface="Calibri"/>
                <a:sym typeface="Calibri"/>
              </a:rPr>
              <a:t>Students might use the backside as a different access point, or they might continue to refine their initial claims from the frontside.</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0" name="Google Shape;480;p58"/>
          <p:cNvSpPr txBox="1"/>
          <p:nvPr/>
        </p:nvSpPr>
        <p:spPr>
          <a:xfrm>
            <a:off x="7254067" y="3061793"/>
            <a:ext cx="1788900" cy="17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rgbClr val="0070C0"/>
                </a:solidFill>
                <a:latin typeface="Calibri"/>
                <a:ea typeface="Calibri"/>
                <a:cs typeface="Calibri"/>
                <a:sym typeface="Calibri"/>
              </a:rPr>
              <a:t>To encourage story telling.</a:t>
            </a:r>
            <a:r>
              <a:rPr b="1"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 sz="1400">
                <a:solidFill>
                  <a:schemeClr val="dk1"/>
                </a:solidFill>
                <a:latin typeface="Calibri"/>
                <a:ea typeface="Calibri"/>
                <a:cs typeface="Calibri"/>
                <a:sym typeface="Calibri"/>
              </a:rPr>
              <a:t>Students may use varied narrative forms to tell stories connections to their own lives.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A close up of a map&#10;&#10;Description automatically generated" id="481" name="Google Shape;481;p58"/>
          <p:cNvPicPr preferRelativeResize="0"/>
          <p:nvPr/>
        </p:nvPicPr>
        <p:blipFill rotWithShape="1">
          <a:blip r:embed="rId3">
            <a:alphaModFix/>
          </a:blip>
          <a:srcRect b="3002" l="1244" r="774" t="-497"/>
          <a:stretch/>
        </p:blipFill>
        <p:spPr>
          <a:xfrm>
            <a:off x="446845" y="928660"/>
            <a:ext cx="3892293" cy="2023504"/>
          </a:xfrm>
          <a:prstGeom prst="rect">
            <a:avLst/>
          </a:prstGeom>
          <a:noFill/>
          <a:ln cap="flat" cmpd="sng" w="9525">
            <a:solidFill>
              <a:srgbClr val="AEABAB"/>
            </a:solidFill>
            <a:prstDash val="solid"/>
            <a:round/>
            <a:headEnd len="sm" w="sm" type="none"/>
            <a:tailEnd len="sm" w="sm" type="none"/>
          </a:ln>
        </p:spPr>
      </p:pic>
      <p:pic>
        <p:nvPicPr>
          <p:cNvPr id="482" name="Google Shape;482;p58"/>
          <p:cNvPicPr preferRelativeResize="0"/>
          <p:nvPr/>
        </p:nvPicPr>
        <p:blipFill rotWithShape="1">
          <a:blip r:embed="rId4">
            <a:alphaModFix/>
          </a:blip>
          <a:srcRect b="15602" l="4232" r="2942" t="18564"/>
          <a:stretch/>
        </p:blipFill>
        <p:spPr>
          <a:xfrm>
            <a:off x="4775375" y="928650"/>
            <a:ext cx="4094925" cy="202352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9"/>
          <p:cNvSpPr txBox="1"/>
          <p:nvPr>
            <p:ph type="title"/>
          </p:nvPr>
        </p:nvSpPr>
        <p:spPr>
          <a:xfrm>
            <a:off x="695475" y="737975"/>
            <a:ext cx="7047900" cy="857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5000"/>
              <a:t>Divergent thinking &amp; critical reflection</a:t>
            </a:r>
            <a:endParaRPr sz="5000"/>
          </a:p>
        </p:txBody>
      </p:sp>
      <p:sp>
        <p:nvSpPr>
          <p:cNvPr id="488" name="Google Shape;488;p59"/>
          <p:cNvSpPr txBox="1"/>
          <p:nvPr>
            <p:ph idx="2" type="body"/>
          </p:nvPr>
        </p:nvSpPr>
        <p:spPr>
          <a:xfrm>
            <a:off x="638150" y="1875000"/>
            <a:ext cx="4022700" cy="2925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600"/>
              <a:t>As we look at student work we want to look deeply at students’ ideas and challenge what we think we know about science, what counts as science and the idea that science is about seeking right answers. </a:t>
            </a:r>
            <a:endParaRPr sz="1600"/>
          </a:p>
          <a:p>
            <a:pPr indent="0" lvl="0" marL="0" rtl="0" algn="l">
              <a:spcBef>
                <a:spcPts val="1200"/>
              </a:spcBef>
              <a:spcAft>
                <a:spcPts val="1200"/>
              </a:spcAft>
              <a:buNone/>
            </a:pPr>
            <a:r>
              <a:rPr lang="en" sz="1600"/>
              <a:t>Instead of looking for “right” or “wrong” answers in students’ initial models, we want to step back and first just </a:t>
            </a:r>
            <a:r>
              <a:rPr lang="en" sz="1600"/>
              <a:t>notice the ideas students are surfacing. </a:t>
            </a:r>
            <a:endParaRPr sz="1600"/>
          </a:p>
        </p:txBody>
      </p:sp>
      <p:sp>
        <p:nvSpPr>
          <p:cNvPr id="489" name="Google Shape;489;p5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90" name="Google Shape;490;p59"/>
          <p:cNvPicPr preferRelativeResize="0"/>
          <p:nvPr/>
        </p:nvPicPr>
        <p:blipFill>
          <a:blip r:embed="rId3">
            <a:alphaModFix/>
          </a:blip>
          <a:stretch>
            <a:fillRect/>
          </a:stretch>
        </p:blipFill>
        <p:spPr>
          <a:xfrm>
            <a:off x="5050625" y="2169700"/>
            <a:ext cx="1703374" cy="2280200"/>
          </a:xfrm>
          <a:prstGeom prst="rect">
            <a:avLst/>
          </a:prstGeom>
          <a:noFill/>
          <a:ln>
            <a:noFill/>
          </a:ln>
        </p:spPr>
      </p:pic>
      <p:pic>
        <p:nvPicPr>
          <p:cNvPr id="491" name="Google Shape;491;p59"/>
          <p:cNvPicPr preferRelativeResize="0"/>
          <p:nvPr/>
        </p:nvPicPr>
        <p:blipFill>
          <a:blip r:embed="rId4">
            <a:alphaModFix/>
          </a:blip>
          <a:stretch>
            <a:fillRect/>
          </a:stretch>
        </p:blipFill>
        <p:spPr>
          <a:xfrm>
            <a:off x="7290075" y="1716350"/>
            <a:ext cx="1233468" cy="3027600"/>
          </a:xfrm>
          <a:prstGeom prst="rect">
            <a:avLst/>
          </a:prstGeom>
          <a:noFill/>
          <a:ln>
            <a:noFill/>
          </a:ln>
        </p:spPr>
      </p:pic>
      <p:grpSp>
        <p:nvGrpSpPr>
          <p:cNvPr id="492" name="Google Shape;492;p59"/>
          <p:cNvGrpSpPr/>
          <p:nvPr/>
        </p:nvGrpSpPr>
        <p:grpSpPr>
          <a:xfrm>
            <a:off x="7852052" y="461761"/>
            <a:ext cx="967289" cy="713848"/>
            <a:chOff x="3241525" y="3039450"/>
            <a:chExt cx="494600" cy="312625"/>
          </a:xfrm>
        </p:grpSpPr>
        <p:sp>
          <p:nvSpPr>
            <p:cNvPr id="493" name="Google Shape;493;p59"/>
            <p:cNvSpPr/>
            <p:nvPr/>
          </p:nvSpPr>
          <p:spPr>
            <a:xfrm>
              <a:off x="3241525" y="3039450"/>
              <a:ext cx="494600" cy="312625"/>
            </a:xfrm>
            <a:custGeom>
              <a:rect b="b" l="l" r="r" t="t"/>
              <a:pathLst>
                <a:path extrusionOk="0" h="12505" w="19784">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9"/>
            <p:cNvSpPr/>
            <p:nvPr/>
          </p:nvSpPr>
          <p:spPr>
            <a:xfrm>
              <a:off x="3384400" y="3091350"/>
              <a:ext cx="208850" cy="208825"/>
            </a:xfrm>
            <a:custGeom>
              <a:rect b="b" l="l" r="r" t="t"/>
              <a:pathLst>
                <a:path extrusionOk="0" h="8353" w="8354">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0"/>
          <p:cNvSpPr txBox="1"/>
          <p:nvPr/>
        </p:nvSpPr>
        <p:spPr>
          <a:xfrm>
            <a:off x="306000" y="236625"/>
            <a:ext cx="85320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300">
                <a:solidFill>
                  <a:schemeClr val="lt1"/>
                </a:solidFill>
                <a:latin typeface="Roboto"/>
                <a:ea typeface="Roboto"/>
                <a:cs typeface="Roboto"/>
                <a:sym typeface="Roboto"/>
              </a:rPr>
              <a:t>Throughout the unit and at the end, students can go back and revise their models.</a:t>
            </a:r>
            <a:endParaRPr sz="2300"/>
          </a:p>
        </p:txBody>
      </p:sp>
      <p:pic>
        <p:nvPicPr>
          <p:cNvPr id="500" name="Google Shape;500;p60"/>
          <p:cNvPicPr preferRelativeResize="0"/>
          <p:nvPr/>
        </p:nvPicPr>
        <p:blipFill>
          <a:blip r:embed="rId3">
            <a:alphaModFix/>
          </a:blip>
          <a:stretch>
            <a:fillRect/>
          </a:stretch>
        </p:blipFill>
        <p:spPr>
          <a:xfrm>
            <a:off x="142325" y="2116175"/>
            <a:ext cx="4075491" cy="2605050"/>
          </a:xfrm>
          <a:prstGeom prst="rect">
            <a:avLst/>
          </a:prstGeom>
          <a:noFill/>
          <a:ln cap="flat" cmpd="sng" w="19050">
            <a:solidFill>
              <a:srgbClr val="424242"/>
            </a:solidFill>
            <a:prstDash val="solid"/>
            <a:round/>
            <a:headEnd len="sm" w="sm" type="none"/>
            <a:tailEnd len="sm" w="sm" type="none"/>
          </a:ln>
        </p:spPr>
      </p:pic>
      <p:pic>
        <p:nvPicPr>
          <p:cNvPr id="501" name="Google Shape;501;p60"/>
          <p:cNvPicPr preferRelativeResize="0"/>
          <p:nvPr/>
        </p:nvPicPr>
        <p:blipFill>
          <a:blip r:embed="rId4">
            <a:alphaModFix/>
          </a:blip>
          <a:stretch>
            <a:fillRect/>
          </a:stretch>
        </p:blipFill>
        <p:spPr>
          <a:xfrm>
            <a:off x="4875900" y="2116175"/>
            <a:ext cx="4100426" cy="2605051"/>
          </a:xfrm>
          <a:prstGeom prst="rect">
            <a:avLst/>
          </a:prstGeom>
          <a:noFill/>
          <a:ln cap="flat" cmpd="sng" w="19050">
            <a:solidFill>
              <a:srgbClr val="424242"/>
            </a:solidFill>
            <a:prstDash val="solid"/>
            <a:round/>
            <a:headEnd len="sm" w="sm" type="none"/>
            <a:tailEnd len="sm" w="sm" type="none"/>
          </a:ln>
        </p:spPr>
      </p:pic>
      <p:sp>
        <p:nvSpPr>
          <p:cNvPr id="502" name="Google Shape;502;p60"/>
          <p:cNvSpPr/>
          <p:nvPr/>
        </p:nvSpPr>
        <p:spPr>
          <a:xfrm>
            <a:off x="3967650" y="3000975"/>
            <a:ext cx="841200" cy="780000"/>
          </a:xfrm>
          <a:prstGeom prst="rightArrow">
            <a:avLst>
              <a:gd fmla="val 50000" name="adj1"/>
              <a:gd fmla="val 5000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